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slideLayout696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_rels/slideLayout80.xml.rels" ContentType="application/vnd.openxmlformats-package.relationships+xml"/>
  <Override PartName="/ppt/slideLayouts/_rels/slideLayout847.xml.rels" ContentType="application/vnd.openxmlformats-package.relationships+xml"/>
  <Override PartName="/ppt/slideLayouts/_rels/slideLayout991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54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953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74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36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978.xml.rels" ContentType="application/vnd.openxmlformats-package.relationships+xml"/>
  <Override PartName="/ppt/slideLayouts/_rels/slideLayout53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549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808.xml.rels" ContentType="application/vnd.openxmlformats-package.relationships+xml"/>
  <Override PartName="/ppt/slideLayouts/_rels/slideLayout952.xml.rels" ContentType="application/vnd.openxmlformats-package.relationships+xml"/>
  <Override PartName="/ppt/slideLayouts/_rels/slideLayout741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537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730.xml.rels" ContentType="application/vnd.openxmlformats-package.relationships+xml"/>
  <Override PartName="/ppt/slideLayouts/_rels/slideLayout734.xml.rels" ContentType="application/vnd.openxmlformats-package.relationships+xml"/>
  <Override PartName="/ppt/slideLayouts/_rels/slideLayout548.xml.rels" ContentType="application/vnd.openxmlformats-package.relationships+xml"/>
  <Override PartName="/ppt/slideLayouts/_rels/slideLayout873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951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732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480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25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419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524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74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97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97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49.xml.rels" ContentType="application/vnd.openxmlformats-package.relationships+xml"/>
  <Override PartName="/ppt/slideLayouts/_rels/slideLayout330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407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530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931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712.xml.rels" ContentType="application/vnd.openxmlformats-package.relationships+xml"/>
  <Override PartName="/ppt/slideLayouts/_rels/slideLayout9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56.xml.rels" ContentType="application/vnd.openxmlformats-package.relationships+xml"/>
  <Override PartName="/ppt/slideLayouts/_rels/slideLayout33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947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708.xml.rels" ContentType="application/vnd.openxmlformats-package.relationships+xml"/>
  <Override PartName="/ppt/slideLayouts/_rels/slideLayout922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946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32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0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041.xml.rels" ContentType="application/vnd.openxmlformats-package.relationships+xml"/>
  <Override PartName="/ppt/slideLayouts/_rels/slideLayout707.xml.rels" ContentType="application/vnd.openxmlformats-package.relationships+xml"/>
  <Override PartName="/ppt/slideLayouts/_rels/slideLayout921.xml.rels" ContentType="application/vnd.openxmlformats-package.relationships+xml"/>
  <Override PartName="/ppt/slideLayouts/_rels/slideLayout945.xml.rels" ContentType="application/vnd.openxmlformats-package.relationships+xml"/>
  <Override PartName="/ppt/slideLayouts/_rels/slideLayout32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16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944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610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96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36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731.xml.rels" ContentType="application/vnd.openxmlformats-package.relationships+xml"/>
  <Override PartName="/ppt/slideLayouts/_rels/slideLayout98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35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574.xml.rels" ContentType="application/vnd.openxmlformats-package.relationships+xml"/>
  <Override PartName="/ppt/slideLayouts/_rels/slideLayout941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966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881.xml.rels" ContentType="application/vnd.openxmlformats-package.relationships+xml"/>
  <Override PartName="/ppt/slideLayouts/_rels/slideLayout314.xml.rels" ContentType="application/vnd.openxmlformats-package.relationships+xml"/>
  <Override PartName="/ppt/slideLayouts/_rels/slideLayout313.xml.rels" ContentType="application/vnd.openxmlformats-package.relationships+xml"/>
  <Override PartName="/ppt/slideLayouts/_rels/slideLayout93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2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311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310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33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93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59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959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33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33.xml.rels" ContentType="application/vnd.openxmlformats-package.relationships+xml"/>
  <Override PartName="/ppt/slideLayouts/_rels/slideLayout31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454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958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93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713.xml.rels" ContentType="application/vnd.openxmlformats-package.relationships+xml"/>
  <Override PartName="/ppt/slideLayouts/_rels/slideLayout32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03.xml.rels" ContentType="application/vnd.openxmlformats-package.relationships+xml"/>
  <Override PartName="/ppt/slideLayouts/_rels/slideLayout957.xml.rels" ContentType="application/vnd.openxmlformats-package.relationships+xml"/>
  <Override PartName="/ppt/slideLayouts/_rels/slideLayout332.xml.rels" ContentType="application/vnd.openxmlformats-package.relationships+xml"/>
  <Override PartName="/ppt/slideLayouts/_rels/slideLayout305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43.xml.rels" ContentType="application/vnd.openxmlformats-package.relationships+xml"/>
  <Override PartName="/ppt/slideLayouts/_rels/slideLayout304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442.xml.rels" ContentType="application/vnd.openxmlformats-package.relationships+xml"/>
  <Override PartName="/ppt/slideLayouts/_rels/slideLayout303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441.xml.rels" ContentType="application/vnd.openxmlformats-package.relationships+xml"/>
  <Override PartName="/ppt/slideLayouts/_rels/slideLayout302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4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2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32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79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762.xml.rels" ContentType="application/vnd.openxmlformats-package.relationships+xml"/>
  <Override PartName="/ppt/slideLayouts/_rels/slideLayout925.xml.rels" ContentType="application/vnd.openxmlformats-package.relationships+xml"/>
  <Override PartName="/ppt/slideLayouts/_rels/slideLayout300.xml.rels" ContentType="application/vnd.openxmlformats-package.relationships+xml"/>
  <Override PartName="/ppt/slideLayouts/_rels/slideLayout32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9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63.xml.rels" ContentType="application/vnd.openxmlformats-package.relationships+xml"/>
  <Override PartName="/ppt/slideLayouts/_rels/slideLayout926.xml.rels" ContentType="application/vnd.openxmlformats-package.relationships+xml"/>
  <Override PartName="/ppt/slideLayouts/_rels/slideLayout301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987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630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514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561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492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405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641.xml.rels" ContentType="application/vnd.openxmlformats-package.relationships+xml"/>
  <Override PartName="/ppt/slideLayouts/_rels/slideLayout408.xml.rels" ContentType="application/vnd.openxmlformats-package.relationships+xml"/>
  <Override PartName="/ppt/slideLayouts/_rels/slideLayout79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964.xml.rels" ContentType="application/vnd.openxmlformats-package.relationships+xml"/>
  <Override PartName="/ppt/slideLayouts/_rels/slideLayout40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98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09.xml.rels" ContentType="application/vnd.openxmlformats-package.relationships+xml"/>
  <Override PartName="/ppt/slideLayouts/_rels/slideLayout98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65.xml.rels" ContentType="application/vnd.openxmlformats-package.relationships+xml"/>
  <Override PartName="/ppt/slideLayouts/_rels/slideLayout557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827.xml.rels" ContentType="application/vnd.openxmlformats-package.relationships+xml"/>
  <Override PartName="/ppt/slideLayouts/_rels/slideLayout971.xml.rels" ContentType="application/vnd.openxmlformats-package.relationships+xml"/>
  <Override PartName="/ppt/slideLayouts/_rels/slideLayout558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569.xml.rels" ContentType="application/vnd.openxmlformats-package.relationships+xml"/>
  <Override PartName="/ppt/slideLayouts/_rels/slideLayout972.xml.rels" ContentType="application/vnd.openxmlformats-package.relationships+xml"/>
  <Override PartName="/ppt/slideLayouts/_rels/slideLayout531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1004.xml.rels" ContentType="application/vnd.openxmlformats-package.relationships+xml"/>
  <Override PartName="/ppt/slideLayouts/_rels/slideLayout837.xml.rels" ContentType="application/vnd.openxmlformats-package.relationships+xml"/>
  <Override PartName="/ppt/slideLayouts/_rels/slideLayout568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532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1005.xml.rels" ContentType="application/vnd.openxmlformats-package.relationships+xml"/>
  <Override PartName="/ppt/slideLayouts/_rels/slideLayout838.xml.rels" ContentType="application/vnd.openxmlformats-package.relationships+xml"/>
  <Override PartName="/ppt/slideLayouts/_rels/slideLayout982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839.xml.rels" ContentType="application/vnd.openxmlformats-package.relationships+xml"/>
  <Override PartName="/ppt/slideLayouts/_rels/slideLayout983.xml.rels" ContentType="application/vnd.openxmlformats-package.relationships+xml"/>
  <Override PartName="/ppt/slideLayouts/_rels/slideLayout984.xml.rels" ContentType="application/vnd.openxmlformats-package.relationships+xml"/>
  <Override PartName="/ppt/slideLayouts/_rels/slideLayout985.xml.rels" ContentType="application/vnd.openxmlformats-package.relationships+xml"/>
  <Override PartName="/ppt/slideLayouts/_rels/slideLayout51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817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818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819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9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929.xml.rels" ContentType="application/vnd.openxmlformats-package.relationships+xml"/>
  <Override PartName="/ppt/slideLayouts/_rels/slideLayout52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828.xml.rels" ContentType="application/vnd.openxmlformats-package.relationships+xml"/>
  <Override PartName="/ppt/slideLayouts/_rels/slideLayout29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5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829.xml.rels" ContentType="application/vnd.openxmlformats-package.relationships+xml"/>
  <Override PartName="/ppt/slideLayouts/_rels/slideLayout298.xml.rels" ContentType="application/vnd.openxmlformats-package.relationships+xml"/>
  <Override PartName="/ppt/slideLayouts/_rels/slideLayout52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4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299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1006.xml.rels" ContentType="application/vnd.openxmlformats-package.relationships+xml"/>
  <Override PartName="/ppt/slideLayouts/_rels/slideLayout720.xml.rels" ContentType="application/vnd.openxmlformats-package.relationships+xml"/>
  <Override PartName="/ppt/slideLayouts/_rels/slideLayout898.xml.rels" ContentType="application/vnd.openxmlformats-package.relationships+xml"/>
  <Override PartName="/ppt/slideLayouts/_rels/slideLayout534.xml.rels" ContentType="application/vnd.openxmlformats-package.relationships+xml"/>
  <Override PartName="/ppt/slideLayouts/_rels/slideLayout416.xml.rels" ContentType="application/vnd.openxmlformats-package.relationships+xml"/>
  <Override PartName="/ppt/slideLayouts/_rels/slideLayout780.xml.rels" ContentType="application/vnd.openxmlformats-package.relationships+xml"/>
  <Override PartName="/ppt/slideLayouts/_rels/slideLayout57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384.xml.rels" ContentType="application/vnd.openxmlformats-package.relationships+xml"/>
  <Override PartName="/ppt/slideLayouts/_rels/slideLayout765.xml.rels" ContentType="application/vnd.openxmlformats-package.relationships+xml"/>
  <Override PartName="/ppt/slideLayouts/_rels/slideLayout417.xml.rels" ContentType="application/vnd.openxmlformats-package.relationships+xml"/>
  <Override PartName="/ppt/slideLayouts/_rels/slideLayout78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385.xml.rels" ContentType="application/vnd.openxmlformats-package.relationships+xml"/>
  <Override PartName="/ppt/slideLayouts/_rels/slideLayout766.xml.rels" ContentType="application/vnd.openxmlformats-package.relationships+xml"/>
  <Override PartName="/ppt/slideLayouts/_rels/slideLayout688.xml.rels" ContentType="application/vnd.openxmlformats-package.relationships+xml"/>
  <Override PartName="/ppt/slideLayouts/_rels/slideLayout418.xml.rels" ContentType="application/vnd.openxmlformats-package.relationships+xml"/>
  <Override PartName="/ppt/slideLayouts/_rels/slideLayout782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386.xml.rels" ContentType="application/vnd.openxmlformats-package.relationships+xml"/>
  <Override PartName="/ppt/slideLayouts/_rels/slideLayout767.xml.rels" ContentType="application/vnd.openxmlformats-package.relationships+xml"/>
  <Override PartName="/ppt/slideLayouts/_rels/slideLayout689.xml.rels" ContentType="application/vnd.openxmlformats-package.relationships+xml"/>
  <Override PartName="/ppt/slideLayouts/_rels/slideLayout861.xml.rels" ContentType="application/vnd.openxmlformats-package.relationships+xml"/>
  <Override PartName="/ppt/slideLayouts/_rels/slideLayout536.xml.rels" ContentType="application/vnd.openxmlformats-package.relationships+xml"/>
  <Override PartName="/ppt/slideLayouts/_rels/slideLayout862.xml.rels" ContentType="application/vnd.openxmlformats-package.relationships+xml"/>
  <Override PartName="/ppt/slideLayouts/_rels/slideLayout86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786.xml.rels" ContentType="application/vnd.openxmlformats-package.relationships+xml"/>
  <Override PartName="/ppt/slideLayouts/_rels/slideLayout86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73.xml.rels" ContentType="application/vnd.openxmlformats-package.relationships+xml"/>
  <Override PartName="/ppt/slideLayouts/_rels/slideLayout78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865.xml.rels" ContentType="application/vnd.openxmlformats-package.relationships+xml"/>
  <Override PartName="/ppt/slideLayouts/_rels/slideLayout61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7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974.xml.rels" ContentType="application/vnd.openxmlformats-package.relationships+xml"/>
  <Override PartName="/ppt/slideLayouts/_rels/slideLayout908.xml.rels" ContentType="application/vnd.openxmlformats-package.relationships+xml"/>
  <Override PartName="/ppt/slideLayouts/_rels/slideLayout377.xml.rels" ContentType="application/vnd.openxmlformats-package.relationships+xml"/>
  <Override PartName="/ppt/slideLayouts/_rels/slideLayout563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424.xml.rels" ContentType="application/vnd.openxmlformats-package.relationships+xml"/>
  <Override PartName="/ppt/slideLayouts/_rels/slideLayout815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907.xml.rels" ContentType="application/vnd.openxmlformats-package.relationships+xml"/>
  <Override PartName="/ppt/slideLayouts/_rels/slideLayout376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577.xml.rels" ContentType="application/vnd.openxmlformats-package.relationships+xml"/>
  <Override PartName="/ppt/slideLayouts/_rels/slideLayout807.xml.rels" ContentType="application/vnd.openxmlformats-package.relationships+xml"/>
  <Override PartName="/ppt/slideLayouts/_rels/slideLayout462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1043.xml.rels" ContentType="application/vnd.openxmlformats-package.relationships+xml"/>
  <Override PartName="/ppt/slideLayouts/_rels/slideLayout292.xml.rels" ContentType="application/vnd.openxmlformats-package.relationships+xml"/>
  <Override PartName="/ppt/slideLayouts/_rels/slideLayout637.xml.rels" ContentType="application/vnd.openxmlformats-package.relationships+xml"/>
  <Override PartName="/ppt/slideLayouts/_rels/slideLayout823.xml.rels" ContentType="application/vnd.openxmlformats-package.relationships+xml"/>
  <Override PartName="/ppt/slideLayouts/_rels/slideLayout425.xml.rels" ContentType="application/vnd.openxmlformats-package.relationships+xml"/>
  <Override PartName="/ppt/slideLayouts/_rels/slideLayout552.xml.rels" ContentType="application/vnd.openxmlformats-package.relationships+xml"/>
  <Override PartName="/ppt/slideLayouts/_rels/slideLayout603.xml.rels" ContentType="application/vnd.openxmlformats-package.relationships+xml"/>
  <Override PartName="/ppt/slideLayouts/_rels/slideLayout967.xml.rels" ContentType="application/vnd.openxmlformats-package.relationships+xml"/>
  <Override PartName="/ppt/slideLayouts/_rels/slideLayout733.xml.rels" ContentType="application/vnd.openxmlformats-package.relationships+xml"/>
  <Override PartName="/ppt/slideLayouts/_rels/slideLayout1039.xml.rels" ContentType="application/vnd.openxmlformats-package.relationships+xml"/>
  <Override PartName="/ppt/slideLayouts/_rels/slideLayout458.xml.rels" ContentType="application/vnd.openxmlformats-package.relationships+xml"/>
  <Override PartName="/ppt/slideLayouts/_rels/slideLayout644.xml.rels" ContentType="application/vnd.openxmlformats-package.relationships+xml"/>
  <Override PartName="/ppt/slideLayouts/_rels/slideLayout319.xml.rels" ContentType="application/vnd.openxmlformats-package.relationships+xml"/>
  <Override PartName="/ppt/slideLayouts/_rels/slideLayout505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727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909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564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609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39.xml.rels" ContentType="application/vnd.openxmlformats-package.relationships+xml"/>
  <Override PartName="/ppt/slideLayouts/_rels/slideLayout805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460.xml.rels" ContentType="application/vnd.openxmlformats-package.relationships+xml"/>
  <Override PartName="/ppt/slideLayouts/_rels/slideLayout1030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772.xml.rels" ContentType="application/vnd.openxmlformats-package.relationships+xml"/>
  <Override PartName="/ppt/slideLayouts/_rels/slideLayout586.xml.rels" ContentType="application/vnd.openxmlformats-package.relationships+xml"/>
  <Override PartName="/ppt/slideLayouts/_rels/slideLayout771.xml.rels" ContentType="application/vnd.openxmlformats-package.relationships+xml"/>
  <Override PartName="/ppt/slideLayouts/_rels/slideLayout585.xml.rels" ContentType="application/vnd.openxmlformats-package.relationships+xml"/>
  <Override PartName="/ppt/slideLayouts/_rels/slideLayout939.xml.rels" ContentType="application/vnd.openxmlformats-package.relationships+xml"/>
  <Override PartName="/ppt/slideLayouts/_rels/slideLayout594.xml.rels" ContentType="application/vnd.openxmlformats-package.relationships+xml"/>
  <Override PartName="/ppt/slideLayouts/_rels/slideLayout770.xml.rels" ContentType="application/vnd.openxmlformats-package.relationships+xml"/>
  <Override PartName="/ppt/slideLayouts/_rels/slideLayout584.xml.rels" ContentType="application/vnd.openxmlformats-package.relationships+xml"/>
  <Override PartName="/ppt/slideLayouts/_rels/slideLayout938.xml.rels" ContentType="application/vnd.openxmlformats-package.relationships+xml"/>
  <Override PartName="/ppt/slideLayouts/_rels/slideLayout593.xml.rels" ContentType="application/vnd.openxmlformats-package.relationships+xml"/>
  <Override PartName="/ppt/slideLayouts/_rels/slideLayout919.xml.rels" ContentType="application/vnd.openxmlformats-package.relationships+xml"/>
  <Override PartName="/ppt/slideLayouts/_rels/slideLayout388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722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6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721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899.xml.rels" ContentType="application/vnd.openxmlformats-package.relationships+xml"/>
  <Override PartName="/ppt/slideLayouts/_rels/slideLayout848.xml.rels" ContentType="application/vnd.openxmlformats-package.relationships+xml"/>
  <Override PartName="/ppt/slideLayouts/_rels/slideLayout849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995.xml.rels" ContentType="application/vnd.openxmlformats-package.relationships+xml"/>
  <Override PartName="/ppt/slideLayouts/_rels/slideLayout996.xml.rels" ContentType="application/vnd.openxmlformats-package.relationships+xml"/>
  <Override PartName="/ppt/slideLayouts/_rels/slideLayout997.xml.rels" ContentType="application/vnd.openxmlformats-package.relationships+xml"/>
  <Override PartName="/ppt/slideLayouts/_rels/slideLayout414.xml.rels" ContentType="application/vnd.openxmlformats-package.relationships+xml"/>
  <Override PartName="/ppt/slideLayouts/_rels/slideLayout600.xml.rels" ContentType="application/vnd.openxmlformats-package.relationships+xml"/>
  <Override PartName="/ppt/slideLayouts/_rels/slideLayout77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97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601.xml.rels" ContentType="application/vnd.openxmlformats-package.relationships+xml"/>
  <Override PartName="/ppt/slideLayouts/_rels/slideLayout779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802.xml.rels" ContentType="application/vnd.openxmlformats-package.relationships+xml"/>
  <Override PartName="/ppt/slideLayouts/_rels/slideLayout616.xml.rels" ContentType="application/vnd.openxmlformats-package.relationships+xml"/>
  <Override PartName="/ppt/slideLayouts/_rels/slideLayout602.xml.rels" ContentType="application/vnd.openxmlformats-package.relationships+xml"/>
  <Override PartName="/ppt/slideLayouts/_rels/slideLayout463.xml.rels" ContentType="application/vnd.openxmlformats-package.relationships+xml"/>
  <Override PartName="/ppt/slideLayouts/_rels/slideLayout469.xml.rels" ContentType="application/vnd.openxmlformats-package.relationships+xml"/>
  <Override PartName="/ppt/slideLayouts/_rels/slideLayout587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430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471.xml.rels" ContentType="application/vnd.openxmlformats-package.relationships+xml"/>
  <Override PartName="/ppt/slideLayouts/_rels/slideLayout993.xml.rels" ContentType="application/vnd.openxmlformats-package.relationships+xml"/>
  <Override PartName="/ppt/slideLayouts/_rels/slideLayout668.xml.rels" ContentType="application/vnd.openxmlformats-package.relationships+xml"/>
  <Override PartName="/ppt/slideLayouts/_rels/slideLayout1011.xml.rels" ContentType="application/vnd.openxmlformats-package.relationships+xml"/>
  <Override PartName="/ppt/slideLayouts/_rels/slideLayout85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484.xml.rels" ContentType="application/vnd.openxmlformats-package.relationships+xml"/>
  <Override PartName="/ppt/slideLayouts/_rels/slideLayout670.xml.rels" ContentType="application/vnd.openxmlformats-package.relationships+xml"/>
  <Override PartName="/ppt/slideLayouts/_rels/slideLayout345.xml.rels" ContentType="application/vnd.openxmlformats-package.relationships+xml"/>
  <Override PartName="/ppt/slideLayouts/_rels/slideLayout485.xml.rels" ContentType="application/vnd.openxmlformats-package.relationships+xml"/>
  <Override PartName="/ppt/slideLayouts/_rels/slideLayout671.xml.rels" ContentType="application/vnd.openxmlformats-package.relationships+xml"/>
  <Override PartName="/ppt/slideLayouts/_rels/slideLayout346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612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1044.xml.rels" ContentType="application/vnd.openxmlformats-package.relationships+xml"/>
  <Override PartName="/ppt/slideLayouts/_rels/slideLayout293.xml.rels" ContentType="application/vnd.openxmlformats-package.relationships+xml"/>
  <Override PartName="/ppt/slideLayouts/_rels/slideLayout824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470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994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992.xml.rels" ContentType="application/vnd.openxmlformats-package.relationships+xml"/>
  <Override PartName="/ppt/slideLayouts/_rels/slideLayout667.xml.rels" ContentType="application/vnd.openxmlformats-package.relationships+xml"/>
  <Override PartName="/ppt/slideLayouts/_rels/slideLayout510.xml.rels" ContentType="application/vnd.openxmlformats-package.relationships+xml"/>
  <Override PartName="/ppt/slideLayouts/_rels/slideLayout874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344.xml.rels" ContentType="application/vnd.openxmlformats-package.relationships+xml"/>
  <Override PartName="/ppt/slideLayouts/_rels/slideLayout719.xml.rels" ContentType="application/vnd.openxmlformats-package.relationships+xml"/>
  <Override PartName="/ppt/slideLayouts/_rels/slideLayout905.xml.rels" ContentType="application/vnd.openxmlformats-package.relationships+xml"/>
  <Override PartName="/ppt/slideLayouts/_rels/slideLayout375.xml.rels" ContentType="application/vnd.openxmlformats-package.relationships+xml"/>
  <Override PartName="/ppt/slideLayouts/_rels/slideLayout906.xml.rels" ContentType="application/vnd.openxmlformats-package.relationships+xml"/>
  <Override PartName="/ppt/slideLayouts/_rels/slideLayout35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99.xml.rels" ContentType="application/vnd.openxmlformats-package.relationships+xml"/>
  <Override PartName="/ppt/slideLayouts/_rels/slideLayout703.xml.rels" ContentType="application/vnd.openxmlformats-package.relationships+xml"/>
  <Override PartName="/ppt/slideLayouts/_rels/slideLayout517.xml.rels" ContentType="application/vnd.openxmlformats-package.relationships+xml"/>
  <Override PartName="/ppt/slideLayouts/_rels/slideLayout543.xml.rels" ContentType="application/vnd.openxmlformats-package.relationships+xml"/>
  <Override PartName="/ppt/slideLayouts/_rels/slideLayout357.xml.rels" ContentType="application/vnd.openxmlformats-package.relationships+xml"/>
  <Override PartName="/ppt/slideLayouts/_rels/slideLayout682.xml.rels" ContentType="application/vnd.openxmlformats-package.relationships+xml"/>
  <Override PartName="/ppt/slideLayouts/_rels/slideLayout496.xml.rels" ContentType="application/vnd.openxmlformats-package.relationships+xml"/>
  <Override PartName="/ppt/slideLayouts/_rels/slideLayout704.xml.rels" ContentType="application/vnd.openxmlformats-package.relationships+xml"/>
  <Override PartName="/ppt/slideLayouts/_rels/slideLayout544.xml.rels" ContentType="application/vnd.openxmlformats-package.relationships+xml"/>
  <Override PartName="/ppt/slideLayouts/_rels/slideLayout511.xml.rels" ContentType="application/vnd.openxmlformats-package.relationships+xml"/>
  <Override PartName="/ppt/slideLayouts/_rels/slideLayout358.xml.rels" ContentType="application/vnd.openxmlformats-package.relationships+xml"/>
  <Override PartName="/ppt/slideLayouts/_rels/slideLayout683.xml.rels" ContentType="application/vnd.openxmlformats-package.relationships+xml"/>
  <Override PartName="/ppt/slideLayouts/_rels/slideLayout497.xml.rels" ContentType="application/vnd.openxmlformats-package.relationships+xml"/>
  <Override PartName="/ppt/slideLayouts/_rels/slideLayout360.xml.rels" ContentType="application/vnd.openxmlformats-package.relationships+xml"/>
  <Override PartName="/ppt/slideLayouts/_rels/slideLayout705.xml.rels" ContentType="application/vnd.openxmlformats-package.relationships+xml"/>
  <Override PartName="/ppt/slideLayouts/_rels/slideLayout363.xml.rels" ContentType="application/vnd.openxmlformats-package.relationships+xml"/>
  <Override PartName="/ppt/slideLayouts/_rels/slideLayout36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554.xml.rels" ContentType="application/vnd.openxmlformats-package.relationships+xml"/>
  <Override PartName="/ppt/slideLayouts/_rels/slideLayout415.xml.rels" ContentType="application/vnd.openxmlformats-package.relationships+xml"/>
  <Override PartName="/ppt/slideLayouts/_rels/slideLayout74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76.xml.rels" ContentType="application/vnd.openxmlformats-package.relationships+xml"/>
  <Override PartName="/ppt/slideLayouts/_rels/slideLayout491.xml.rels" ContentType="application/vnd.openxmlformats-package.relationships+xml"/>
  <Override PartName="/ppt/slideLayouts/_rels/slideLayout495.xml.rels" ContentType="application/vnd.openxmlformats-package.relationships+xml"/>
  <Override PartName="/ppt/slideLayouts/_rels/slideLayout575.xml.rels" ContentType="application/vnd.openxmlformats-package.relationships+xml"/>
  <Override PartName="/ppt/slideLayouts/_rels/slideLayout389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340.xml.rels" ContentType="application/vnd.openxmlformats-package.relationships+xml"/>
  <Override PartName="/ppt/slideLayouts/_rels/slideLayout590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350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803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351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804.xml.rels" ContentType="application/vnd.openxmlformats-package.relationships+xml"/>
  <Override PartName="/ppt/slideLayouts/_rels/slideLayout550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589.xml.rels" ContentType="application/vnd.openxmlformats-package.relationships+xml"/>
  <Override PartName="/ppt/slideLayouts/_rels/slideLayout411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98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508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99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591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628.xml.rels" ContentType="application/vnd.openxmlformats-package.relationships+xml"/>
  <Override PartName="/ppt/slideLayouts/_rels/slideLayout477.xml.rels" ContentType="application/vnd.openxmlformats-package.relationships+xml"/>
  <Override PartName="/ppt/slideLayouts/_rels/slideLayout663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700.xml.rels" ContentType="application/vnd.openxmlformats-package.relationships+xml"/>
  <Override PartName="/ppt/slideLayouts/_rels/slideLayout607.xml.rels" ContentType="application/vnd.openxmlformats-package.relationships+xml"/>
  <Override PartName="/ppt/slideLayouts/_rels/slideLayout438.xml.rels" ContentType="application/vnd.openxmlformats-package.relationships+xml"/>
  <Override PartName="/ppt/slideLayouts/_rels/slideLayout453.xml.rels" ContentType="application/vnd.openxmlformats-package.relationships+xml"/>
  <Override PartName="/ppt/slideLayouts/_rels/slideLayout1034.xml.rels" ContentType="application/vnd.openxmlformats-package.relationships+xml"/>
  <Override PartName="/ppt/slideLayouts/_rels/slideLayout560.xml.rels" ContentType="application/vnd.openxmlformats-package.relationships+xml"/>
  <Override PartName="/ppt/slideLayouts/_rels/slideLayout608.xml.rels" ContentType="application/vnd.openxmlformats-package.relationships+xml"/>
  <Override PartName="/ppt/slideLayouts/_rels/slideLayout309.xml.rels" ContentType="application/vnd.openxmlformats-package.relationships+xml"/>
  <Override PartName="/ppt/slideLayouts/_rels/slideLayout673.xml.rels" ContentType="application/vnd.openxmlformats-package.relationships+xml"/>
  <Override PartName="/ppt/slideLayouts/_rels/slideLayout672.xml.rels" ContentType="application/vnd.openxmlformats-package.relationships+xml"/>
  <Override PartName="/ppt/slideLayouts/_rels/slideLayout657.xml.rels" ContentType="application/vnd.openxmlformats-package.relationships+xml"/>
  <Override PartName="/ppt/slideLayouts/_rels/slideLayout500.xml.rels" ContentType="application/vnd.openxmlformats-package.relationships+xml"/>
  <Override PartName="/ppt/slideLayouts/_rels/slideLayout42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79.xml.rels" ContentType="application/vnd.openxmlformats-package.relationships+xml"/>
  <Override PartName="/ppt/slideLayouts/_rels/slideLayout494.xml.rels" ContentType="application/vnd.openxmlformats-package.relationships+xml"/>
  <Override PartName="/ppt/slideLayouts/_rels/slideLayout501.xml.rels" ContentType="application/vnd.openxmlformats-package.relationships+xml"/>
  <Override PartName="/ppt/slideLayouts/_rels/slideLayout658.xml.rels" ContentType="application/vnd.openxmlformats-package.relationships+xml"/>
  <Override PartName="/ppt/slideLayouts/_rels/slideLayout423.xml.rels" ContentType="application/vnd.openxmlformats-package.relationships+xml"/>
  <Override PartName="/ppt/slideLayouts/_rels/slideLayout562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627.xml.rels" ContentType="application/vnd.openxmlformats-package.relationships+xml"/>
  <Override PartName="/ppt/slideLayouts/_rels/slideLayout481.xml.rels" ContentType="application/vnd.openxmlformats-package.relationships+xml"/>
  <Override PartName="/ppt/slideLayouts/_rels/slideLayout826.xml.rels" ContentType="application/vnd.openxmlformats-package.relationships+xml"/>
  <Override PartName="/ppt/slideLayouts/_rels/slideLayout354.xml.rels" ContentType="application/vnd.openxmlformats-package.relationships+xml"/>
  <Override PartName="/ppt/slideLayouts/_rels/slideLayout49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432.xml.rels" ContentType="application/vnd.openxmlformats-package.relationships+xml"/>
  <Override PartName="/ppt/slideLayouts/_rels/slideLayout401.xml.rels" ContentType="application/vnd.openxmlformats-package.relationships+xml"/>
  <Override PartName="/ppt/slideLayouts/_rels/slideLayout400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578.xml.rels" ContentType="application/vnd.openxmlformats-package.relationships+xml"/>
  <Override PartName="/ppt/slideLayouts/_rels/slideLayout513.xml.rels" ContentType="application/vnd.openxmlformats-package.relationships+xml"/>
  <Override PartName="/ppt/slideLayouts/_rels/slideLayout327.xml.rels" ContentType="application/vnd.openxmlformats-package.relationships+xml"/>
  <Override PartName="/ppt/slideLayouts/_rels/slideLayout450.xml.rels" ContentType="application/vnd.openxmlformats-package.relationships+xml"/>
  <Override PartName="/ppt/slideLayouts/_rels/slideLayout685.xml.rels" ContentType="application/vnd.openxmlformats-package.relationships+xml"/>
  <Override PartName="/ppt/slideLayouts/_rels/slideLayout341.xml.rels" ContentType="application/vnd.openxmlformats-package.relationships+xml"/>
  <Override PartName="/ppt/slideLayouts/_rels/slideLayout498.xml.rels" ContentType="application/vnd.openxmlformats-package.relationships+xml"/>
  <Override PartName="/ppt/slideLayouts/_rels/slideLayout404.xml.rels" ContentType="application/vnd.openxmlformats-package.relationships+xml"/>
  <Override PartName="/ppt/slideLayouts/_rels/slideLayout643.xml.rels" ContentType="application/vnd.openxmlformats-package.relationships+xml"/>
  <Override PartName="/ppt/slideLayouts/_rels/slideLayout706.xml.rels" ContentType="application/vnd.openxmlformats-package.relationships+xml"/>
  <Override PartName="/ppt/slideLayouts/_rels/slideLayout676.xml.rels" ContentType="application/vnd.openxmlformats-package.relationships+xml"/>
  <Override PartName="/ppt/slideLayouts/_rels/slideLayout691.xml.rels" ContentType="application/vnd.openxmlformats-package.relationships+xml"/>
  <Override PartName="/ppt/slideLayouts/_rels/slideLayout551.xml.rels" ContentType="application/vnd.openxmlformats-package.relationships+xml"/>
  <Override PartName="/ppt/slideLayouts/_rels/slideLayout512.xml.rels" ContentType="application/vnd.openxmlformats-package.relationships+xml"/>
  <Override PartName="/ppt/slideLayouts/_rels/slideLayout326.xml.rels" ContentType="application/vnd.openxmlformats-package.relationships+xml"/>
  <Override PartName="/ppt/slideLayouts/_rels/slideLayout669.xml.rels" ContentType="application/vnd.openxmlformats-package.relationships+xml"/>
  <Override PartName="/ppt/slideLayouts/_rels/slideLayout68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664.xml.rels" ContentType="application/vnd.openxmlformats-package.relationships+xml"/>
  <Override PartName="/ppt/slideLayouts/_rels/slideLayout478.xml.rels" ContentType="application/vnd.openxmlformats-package.relationships+xml"/>
  <Override PartName="/ppt/slideLayouts/_rels/slideLayout556.xml.rels" ContentType="application/vnd.openxmlformats-package.relationships+xml"/>
  <Override PartName="/ppt/slideLayouts/_rels/slideLayout619.xml.rels" ContentType="application/vnd.openxmlformats-package.relationships+xml"/>
  <Override PartName="/ppt/slideLayouts/_rels/slideLayout571.xml.rels" ContentType="application/vnd.openxmlformats-package.relationships+xml"/>
  <Override PartName="/ppt/slideLayouts/_rels/slideLayout916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570.xml.rels" ContentType="application/vnd.openxmlformats-package.relationships+xml"/>
  <Override PartName="/ppt/slideLayouts/_rels/slideLayout915.xml.rels" ContentType="application/vnd.openxmlformats-package.relationships+xml"/>
  <Override PartName="/ppt/slideLayouts/_rels/slideLayout507.xml.rels" ContentType="application/vnd.openxmlformats-package.relationships+xml"/>
  <Override PartName="/ppt/slideLayouts/_rels/slideLayout69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20.xml.rels" ContentType="application/vnd.openxmlformats-package.relationships+xml"/>
  <Override PartName="/ppt/slideLayouts/_rels/slideLayout665.xml.rels" ContentType="application/vnd.openxmlformats-package.relationships+xml"/>
  <Override PartName="/ppt/slideLayouts/_rels/slideLayout680.xml.rels" ContentType="application/vnd.openxmlformats-package.relationships+xml"/>
  <Override PartName="/ppt/slideLayouts/_rels/slideLayout316.xml.rels" ContentType="application/vnd.openxmlformats-package.relationships+xml"/>
  <Override PartName="/ppt/slideLayouts/_rels/slideLayout998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21.xml.rels" ContentType="application/vnd.openxmlformats-package.relationships+xml"/>
  <Override PartName="/ppt/slideLayouts/_rels/slideLayout666.xml.rels" ContentType="application/vnd.openxmlformats-package.relationships+xml"/>
  <Override PartName="/ppt/slideLayouts/_rels/slideLayout681.xml.rels" ContentType="application/vnd.openxmlformats-package.relationships+xml"/>
  <Override PartName="/ppt/slideLayouts/_rels/slideLayout317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692.xml.rels" ContentType="application/vnd.openxmlformats-package.relationships+xml"/>
  <Override PartName="/ppt/slideLayouts/_rels/slideLayout328.xml.rels" ContentType="application/vnd.openxmlformats-package.relationships+xml"/>
  <Override PartName="/ppt/slideLayouts/_rels/slideLayout519.xml.rels" ContentType="application/vnd.openxmlformats-package.relationships+xml"/>
  <Override PartName="/ppt/slideLayouts/_rels/slideLayout639.xml.rels" ContentType="application/vnd.openxmlformats-package.relationships+xml"/>
  <Override PartName="/ppt/slideLayouts/_rels/slideLayout654.xml.rels" ContentType="application/vnd.openxmlformats-package.relationships+xml"/>
  <Override PartName="/ppt/slideLayouts/_rels/slideLayout840.xml.rels" ContentType="application/vnd.openxmlformats-package.relationships+xml"/>
  <Override PartName="/ppt/slideLayouts/_rels/slideLayout695.xml.rels" ContentType="application/vnd.openxmlformats-package.relationships+xml"/>
  <Override PartName="/ppt/slideLayouts/_rels/slideLayout661.xml.rels" ContentType="application/vnd.openxmlformats-package.relationships+xml"/>
  <Override PartName="/ppt/slideLayouts/_rels/slideLayout581.xml.rels" ContentType="application/vnd.openxmlformats-package.relationships+xml"/>
  <Override PartName="/ppt/slideLayouts/_rels/slideLayout395.xml.rels" ContentType="application/vnd.openxmlformats-package.relationships+xml"/>
  <Override PartName="/ppt/slideLayouts/_rels/slideLayout518.xml.rels" ContentType="application/vnd.openxmlformats-package.relationships+xml"/>
  <Override PartName="/ppt/slideLayouts/_rels/slideLayout882.xml.rels" ContentType="application/vnd.openxmlformats-package.relationships+xml"/>
  <Override PartName="/ppt/slideLayouts/_rels/slideLayout638.xml.rels" ContentType="application/vnd.openxmlformats-package.relationships+xml"/>
  <Override PartName="/ppt/slideLayouts/_rels/slideLayout653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660.xml.rels" ContentType="application/vnd.openxmlformats-package.relationships+xml"/>
  <Override PartName="/ppt/slideLayouts/_rels/slideLayout410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588.xml.rels" ContentType="application/vnd.openxmlformats-package.relationships+xml"/>
  <Override PartName="/ppt/slideLayouts/_rels/slideLayout580.xml.rels" ContentType="application/vnd.openxmlformats-package.relationships+xml"/>
  <Override PartName="/ppt/slideLayouts/_rels/slideLayout394.xml.rels" ContentType="application/vnd.openxmlformats-package.relationships+xml"/>
  <Override PartName="/ppt/slideLayouts/_rels/slideLayout652.xml.rels" ContentType="application/vnd.openxmlformats-package.relationships+xml"/>
  <Override PartName="/ppt/slideLayouts/_rels/slideLayout651.xml.rels" ContentType="application/vnd.openxmlformats-package.relationships+xml"/>
  <Override PartName="/ppt/slideLayouts/_rels/slideLayout650.xml.rels" ContentType="application/vnd.openxmlformats-package.relationships+xml"/>
  <Override PartName="/ppt/slideLayouts/_rels/slideLayout464.xml.rels" ContentType="application/vnd.openxmlformats-package.relationships+xml"/>
  <Override PartName="/ppt/slideLayouts/_rels/slideLayout693.xml.rels" ContentType="application/vnd.openxmlformats-package.relationships+xml"/>
  <Override PartName="/ppt/slideLayouts/_rels/slideLayout506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55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75.xml.rels" ContentType="application/vnd.openxmlformats-package.relationships+xml"/>
  <Override PartName="/ppt/slideLayouts/_rels/slideLayout490.xml.rels" ContentType="application/vnd.openxmlformats-package.relationships+xml"/>
  <Override PartName="/ppt/slideLayouts/_rels/slideLayout487.xml.rels" ContentType="application/vnd.openxmlformats-package.relationships+xml"/>
  <Override PartName="/ppt/slideLayouts/_rels/slideLayout486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859.xml.rels" ContentType="application/vnd.openxmlformats-package.relationships+xml"/>
  <Override PartName="/ppt/slideLayouts/_rels/slideLayout702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46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483.xml.rels" ContentType="application/vnd.openxmlformats-package.relationships+xml"/>
  <Override PartName="/ppt/slideLayouts/_rels/slideLayout356.xml.rels" ContentType="application/vnd.openxmlformats-package.relationships+xml"/>
  <Override PartName="/ppt/slideLayouts/_rels/slideLayout434.xml.rels" ContentType="application/vnd.openxmlformats-package.relationships+xml"/>
  <Override PartName="/ppt/slideLayouts/_rels/slideLayout620.xml.rels" ContentType="application/vnd.openxmlformats-package.relationships+xml"/>
  <Override PartName="/ppt/slideLayouts/_rels/slideLayout701.xml.rels" ContentType="application/vnd.openxmlformats-package.relationships+xml"/>
  <Override PartName="/ppt/slideLayouts/_rels/slideLayout339.xml.rels" ContentType="application/vnd.openxmlformats-package.relationships+xml"/>
  <Override PartName="/ppt/slideLayouts/_rels/slideLayout437.xml.rels" ContentType="application/vnd.openxmlformats-package.relationships+xml"/>
  <Override PartName="/ppt/slideLayouts/_rels/slideLayout452.xml.rels" ContentType="application/vnd.openxmlformats-package.relationships+xml"/>
  <Override PartName="/ppt/slideLayouts/_rels/slideLayout403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467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482.xml.rels" ContentType="application/vnd.openxmlformats-package.relationships+xml"/>
  <Override PartName="/ppt/slideLayouts/_rels/slideLayout338.xml.rels" ContentType="application/vnd.openxmlformats-package.relationships+xml"/>
  <Override PartName="/ppt/slideLayouts/_rels/slideLayout436.xml.rels" ContentType="application/vnd.openxmlformats-package.relationships+xml"/>
  <Override PartName="/ppt/slideLayouts/_rels/slideLayout686.xml.rels" ContentType="application/vnd.openxmlformats-package.relationships+xml"/>
  <Override PartName="/ppt/slideLayouts/_rels/slideLayout547.xml.rels" ContentType="application/vnd.openxmlformats-package.relationships+xml"/>
  <Override PartName="/ppt/slideLayouts/_rels/slideLayout872.xml.rels" ContentType="application/vnd.openxmlformats-package.relationships+xml"/>
  <Override PartName="/ppt/slideLayouts/_rels/slideLayout451.xml.rels" ContentType="application/vnd.openxmlformats-package.relationships+xml"/>
  <Override PartName="/ppt/slideLayouts/_rels/slideLayout402.xml.rels" ContentType="application/vnd.openxmlformats-package.relationships+xml"/>
  <Override PartName="/ppt/slideLayouts/_rels/slideLayout342.xml.rels" ContentType="application/vnd.openxmlformats-package.relationships+xml"/>
  <Override PartName="/ppt/slideLayouts/_rels/slideLayout675.xml.rels" ContentType="application/vnd.openxmlformats-package.relationships+xml"/>
  <Override PartName="/ppt/slideLayouts/_rels/slideLayout440.xml.rels" ContentType="application/vnd.openxmlformats-package.relationships+xml"/>
  <Override PartName="/ppt/slideLayouts/_rels/slideLayout1021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343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448.xml.rels" ContentType="application/vnd.openxmlformats-package.relationships+xml"/>
  <Override PartName="/ppt/slideLayouts/_rels/slideLayout649.xml.rels" ContentType="application/vnd.openxmlformats-package.relationships+xml"/>
  <Override PartName="/ppt/slideLayouts/_rels/slideLayout835.xml.rels" ContentType="application/vnd.openxmlformats-package.relationships+xml"/>
  <Override PartName="/ppt/slideLayouts/_rels/slideLayout648.xml.rels" ContentType="application/vnd.openxmlformats-package.relationships+xml"/>
  <Override PartName="/ppt/slideLayouts/_rels/slideLayout509.xml.rels" ContentType="application/vnd.openxmlformats-package.relationships+xml"/>
  <Override PartName="/ppt/slideLayouts/_rels/slideLayout834.xml.rels" ContentType="application/vnd.openxmlformats-package.relationships+xml"/>
  <Override PartName="/ppt/slideLayouts/_rels/slideLayout413.xml.rels" ContentType="application/vnd.openxmlformats-package.relationships+xml"/>
  <Override PartName="/ppt/slideLayouts/_rels/slideLayout777.xml.rels" ContentType="application/vnd.openxmlformats-package.relationships+xml"/>
  <Override PartName="/ppt/slideLayouts/_rels/slideLayout318.xml.rels" ContentType="application/vnd.openxmlformats-package.relationships+xml"/>
  <Override PartName="/ppt/slideLayouts/_rels/slideLayout696.xml.rels" ContentType="application/vnd.openxmlformats-package.relationships+xml"/>
  <Override PartName="/ppt/slideLayouts/_rels/slideLayout461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806.xml.rels" ContentType="application/vnd.openxmlformats-package.relationships+xml"/>
  <Override PartName="/ppt/slideLayouts/_rels/slideLayout647.xml.rels" ContentType="application/vnd.openxmlformats-package.relationships+xml"/>
  <Override PartName="/ppt/slideLayouts/_rels/slideLayout662.xml.rels" ContentType="application/vnd.openxmlformats-package.relationships+xml"/>
  <Override PartName="/ppt/slideLayouts/_rels/slideLayout412.xml.rels" ContentType="application/vnd.openxmlformats-package.relationships+xml"/>
  <Override PartName="/ppt/slideLayouts/_rels/slideLayout489.xml.rels" ContentType="application/vnd.openxmlformats-package.relationships+xml"/>
  <Override PartName="/ppt/slideLayouts/_rels/slideLayout488.xml.rels" ContentType="application/vnd.openxmlformats-package.relationships+xml"/>
  <Override PartName="/ppt/slideLayouts/_rels/slideLayout396.xml.rels" ContentType="application/vnd.openxmlformats-package.relationships+xml"/>
  <Override PartName="/ppt/slideLayouts/_rels/slideLayout582.xml.rels" ContentType="application/vnd.openxmlformats-package.relationships+xml"/>
  <Override PartName="/ppt/slideLayouts/_rels/slideLayout927.xml.rels" ContentType="application/vnd.openxmlformats-package.relationships+xml"/>
  <Override PartName="/ppt/slideLayouts/_rels/slideLayout459.xml.rels" ContentType="application/vnd.openxmlformats-package.relationships+xml"/>
  <Override PartName="/ppt/slideLayouts/_rels/slideLayout645.xml.rels" ContentType="application/vnd.openxmlformats-package.relationships+xml"/>
  <Override PartName="/ppt/slideLayouts/_rels/slideLayout353.xml.rels" ContentType="application/vnd.openxmlformats-package.relationships+xml"/>
  <Override PartName="/ppt/slideLayouts/_rels/slideLayout431.xml.rels" ContentType="application/vnd.openxmlformats-package.relationships+xml"/>
  <Override PartName="/ppt/slideLayouts/_rels/slideLayout674.xml.rels" ContentType="application/vnd.openxmlformats-package.relationships+xml"/>
  <Override PartName="/ppt/slideLayouts/_rels/slideLayout535.xml.rels" ContentType="application/vnd.openxmlformats-package.relationships+xml"/>
  <Override PartName="/ppt/slideLayouts/_rels/slideLayout860.xml.rels" ContentType="application/vnd.openxmlformats-package.relationships+xml"/>
  <Override PartName="/ppt/slideLayouts/_rels/slideLayout502.xml.rels" ContentType="application/vnd.openxmlformats-package.relationships+xml"/>
  <Override PartName="/ppt/slideLayouts/_rels/slideLayout659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457.xml.rels" ContentType="application/vnd.openxmlformats-package.relationships+xml"/>
  <Override PartName="/ppt/slideLayouts/_rels/slideLayout1038.xml.rels" ContentType="application/vnd.openxmlformats-package.relationships+xml"/>
  <Override PartName="/ppt/slideLayouts/_rels/slideLayout472.xml.rels" ContentType="application/vnd.openxmlformats-package.relationships+xml"/>
  <Override PartName="/ppt/slideLayouts/_rels/slideLayout87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378.xml.rels" ContentType="application/vnd.openxmlformats-package.relationships+xml"/>
  <Override PartName="/ppt/slideLayouts/_rels/slideLayout456.xml.rels" ContentType="application/vnd.openxmlformats-package.relationships+xml"/>
  <Override PartName="/ppt/slideLayouts/_rels/slideLayout1037.xml.rels" ContentType="application/vnd.openxmlformats-package.relationships+xml"/>
  <Override PartName="/ppt/slideLayouts/_rels/slideLayout393.xml.rels" ContentType="application/vnd.openxmlformats-package.relationships+xml"/>
  <Override PartName="/ppt/slideLayouts/_rels/slideLayout738.xml.rels" ContentType="application/vnd.openxmlformats-package.relationships+xml"/>
  <Override PartName="/ppt/slideLayouts/_rels/slideLayout924.xml.rels" ContentType="application/vnd.openxmlformats-package.relationships+xml"/>
  <Override PartName="/ppt/slideLayouts/_rels/slideLayout455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392.xml.rels" ContentType="application/vnd.openxmlformats-package.relationships+xml"/>
  <Override PartName="/ppt/slideLayouts/_rels/slideLayout737.xml.rels" ContentType="application/vnd.openxmlformats-package.relationships+xml"/>
  <Override PartName="/ppt/slideLayouts/_rels/slideLayout923.xml.rels" ContentType="application/vnd.openxmlformats-package.relationships+xml"/>
  <Override PartName="/ppt/slideLayouts/_rels/slideLayout391.xml.rels" ContentType="application/vnd.openxmlformats-package.relationships+xml"/>
  <Override PartName="/ppt/slideLayouts/_rels/slideLayout736.xml.rels" ContentType="application/vnd.openxmlformats-package.relationships+xml"/>
  <Override PartName="/ppt/slideLayouts/_rels/slideLayout390.xml.rels" ContentType="application/vnd.openxmlformats-package.relationships+xml"/>
  <Override PartName="/ppt/slideLayouts/_rels/slideLayout735.xml.rels" ContentType="application/vnd.openxmlformats-package.relationships+xml"/>
  <Override PartName="/ppt/slideLayouts/_rels/slideLayout445.xml.rels" ContentType="application/vnd.openxmlformats-package.relationships+xml"/>
  <Override PartName="/ppt/slideLayouts/_rels/slideLayout367.xml.rels" ContentType="application/vnd.openxmlformats-package.relationships+xml"/>
  <Override PartName="/ppt/slideLayouts/_rels/slideLayout382.xml.rels" ContentType="application/vnd.openxmlformats-package.relationships+xml"/>
  <Override PartName="/ppt/slideLayouts/_rels/slideLayout913.xml.rels" ContentType="application/vnd.openxmlformats-package.relationships+xml"/>
  <Override PartName="/ppt/slideLayouts/_rels/slideLayout444.xml.rels" ContentType="application/vnd.openxmlformats-package.relationships+xml"/>
  <Override PartName="/ppt/slideLayouts/_rels/slideLayout366.xml.rels" ContentType="application/vnd.openxmlformats-package.relationships+xml"/>
  <Override PartName="/ppt/slideLayouts/_rels/slideLayout381.xml.rels" ContentType="application/vnd.openxmlformats-package.relationships+xml"/>
  <Override PartName="/ppt/slideLayouts/_rels/slideLayout912.xml.rels" ContentType="application/vnd.openxmlformats-package.relationships+xml"/>
  <Override PartName="/ppt/slideLayouts/_rels/slideLayout726.xml.rels" ContentType="application/vnd.openxmlformats-package.relationships+xml"/>
  <Override PartName="/ppt/slideLayouts/_rels/slideLayout365.xml.rels" ContentType="application/vnd.openxmlformats-package.relationships+xml"/>
  <Override PartName="/ppt/slideLayouts/_rels/slideLayout380.xml.rels" ContentType="application/vnd.openxmlformats-package.relationships+xml"/>
  <Override PartName="/ppt/slideLayouts/_rels/slideLayout911.xml.rels" ContentType="application/vnd.openxmlformats-package.relationships+xml"/>
  <Override PartName="/ppt/slideLayouts/_rels/slideLayout725.xml.rels" ContentType="application/vnd.openxmlformats-package.relationships+xml"/>
  <Override PartName="/ppt/slideLayouts/_rels/slideLayout355.xml.rels" ContentType="application/vnd.openxmlformats-package.relationships+xml"/>
  <Override PartName="/ppt/slideLayouts/_rels/slideLayout433.xml.rels" ContentType="application/vnd.openxmlformats-package.relationships+xml"/>
  <Override PartName="/ppt/slideLayouts/_rels/slideLayout370.xml.rels" ContentType="application/vnd.openxmlformats-package.relationships+xml"/>
  <Override PartName="/ppt/slideLayouts/_rels/slideLayout901.xml.rels" ContentType="application/vnd.openxmlformats-package.relationships+xml"/>
  <Override PartName="/ppt/slideLayouts/_rels/slideLayout447.xml.rels" ContentType="application/vnd.openxmlformats-package.relationships+xml"/>
  <Override PartName="/ppt/slideLayouts/_rels/slideLayout1028.xml.rels" ContentType="application/vnd.openxmlformats-package.relationships+xml"/>
  <Override PartName="/ppt/slideLayouts/_rels/slideLayout694.xml.rels" ContentType="application/vnd.openxmlformats-package.relationships+xml"/>
  <Override PartName="/ppt/slideLayouts/_rels/slideLayout369.xml.rels" ContentType="application/vnd.openxmlformats-package.relationships+xml"/>
  <Override PartName="/ppt/slideLayouts/_rels/slideLayout555.xml.rels" ContentType="application/vnd.openxmlformats-package.relationships+xml"/>
  <Override PartName="/ppt/slideLayouts/_rels/slideLayout446.xml.rels" ContentType="application/vnd.openxmlformats-package.relationships+xml"/>
  <Override PartName="/ppt/slideLayouts/_rels/slideLayout1027.xml.rels" ContentType="application/vnd.openxmlformats-package.relationships+xml"/>
  <Override PartName="/ppt/slideLayouts/_rels/slideLayout383.xml.rels" ContentType="application/vnd.openxmlformats-package.relationships+xml"/>
  <Override PartName="/ppt/slideLayouts/_rels/slideLayout914.xml.rels" ContentType="application/vnd.openxmlformats-package.relationships+xml"/>
  <Override PartName="/ppt/slideLayouts/_rels/slideLayout368.xml.rels" ContentType="application/vnd.openxmlformats-package.relationships+xml"/>
  <Override PartName="/ppt/slideLayouts/_rels/slideLayout646.xml.rels" ContentType="application/vnd.openxmlformats-package.relationships+xml"/>
  <Override PartName="/ppt/slideLayouts/_rels/slideLayout583.xml.rels" ContentType="application/vnd.openxmlformats-package.relationships+xml"/>
  <Override PartName="/ppt/slideLayouts/_rels/slideLayout928.xml.rels" ContentType="application/vnd.openxmlformats-package.relationships+xml"/>
  <Override PartName="/ppt/slideLayouts/_rels/slideLayout592.xml.rels" ContentType="application/vnd.openxmlformats-package.relationships+xml"/>
  <Override PartName="/ppt/slideLayouts/_rels/slideLayout595.xml.rels" ContentType="application/vnd.openxmlformats-package.relationships+xml"/>
  <Override PartName="/ppt/slideLayouts/_rels/slideLayout596.xml.rels" ContentType="application/vnd.openxmlformats-package.relationships+xml"/>
  <Override PartName="/ppt/slideLayouts/_rels/slideLayout597.xml.rels" ContentType="application/vnd.openxmlformats-package.relationships+xml"/>
  <Override PartName="/ppt/slideLayouts/_rels/slideLayout783.xml.rels" ContentType="application/vnd.openxmlformats-package.relationships+xml"/>
  <Override PartName="/ppt/slideLayouts/_rels/slideLayout598.xml.rels" ContentType="application/vnd.openxmlformats-package.relationships+xml"/>
  <Override PartName="/ppt/slideLayouts/_rels/slideLayout784.xml.rels" ContentType="application/vnd.openxmlformats-package.relationships+xml"/>
  <Override PartName="/ppt/slideLayouts/_rels/slideLayout599.xml.rels" ContentType="application/vnd.openxmlformats-package.relationships+xml"/>
  <Override PartName="/ppt/slideLayouts/_rels/slideLayout785.xml.rels" ContentType="application/vnd.openxmlformats-package.relationships+xml"/>
  <Override PartName="/ppt/slideLayouts/_rels/slideLayout969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54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24.xml.rels" ContentType="application/vnd.openxmlformats-package.relationships+xml"/>
  <Override PartName="/ppt/slideLayouts/_rels/slideLayout810.xml.rels" ContentType="application/vnd.openxmlformats-package.relationships+xml"/>
  <Override PartName="/ppt/slideLayouts/_rels/slideLayout687.xml.rels" ContentType="application/vnd.openxmlformats-package.relationships+xml"/>
  <Override PartName="/ppt/slideLayouts/_rels/slideLayout632.xml.rels" ContentType="application/vnd.openxmlformats-package.relationships+xml"/>
  <Override PartName="/ppt/slideLayouts/_rels/slideLayout307.xml.rels" ContentType="application/vnd.openxmlformats-package.relationships+xml"/>
  <Override PartName="/ppt/slideLayouts/_rels/slideLayout633.xml.rels" ContentType="application/vnd.openxmlformats-package.relationships+xml"/>
  <Override PartName="/ppt/slideLayouts/_rels/slideLayout308.xml.rels" ContentType="application/vnd.openxmlformats-package.relationships+xml"/>
  <Override PartName="/ppt/slideLayouts/_rels/slideLayout634.xml.rels" ContentType="application/vnd.openxmlformats-package.relationships+xml"/>
  <Override PartName="/ppt/slideLayouts/_rels/slideLayout1029.xml.rels" ContentType="application/vnd.openxmlformats-package.relationships+xml"/>
  <Override PartName="/ppt/slideLayouts/_rels/slideLayout572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635.xml.rels" ContentType="application/vnd.openxmlformats-package.relationships+xml"/>
  <Override PartName="/ppt/slideLayouts/_rels/slideLayout290.xml.rels" ContentType="application/vnd.openxmlformats-package.relationships+xml"/>
  <Override PartName="/ppt/slideLayouts/_rels/slideLayout573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636.xml.rels" ContentType="application/vnd.openxmlformats-package.relationships+xml"/>
  <Override PartName="/ppt/slideLayouts/_rels/slideLayout822.xml.rels" ContentType="application/vnd.openxmlformats-package.relationships+xml"/>
  <Override PartName="/ppt/slideLayouts/_rels/slideLayout1042.xml.rels" ContentType="application/vnd.openxmlformats-package.relationships+xml"/>
  <Override PartName="/ppt/slideLayouts/_rels/slideLayout291.xml.rels" ContentType="application/vnd.openxmlformats-package.relationships+xml"/>
  <Override PartName="/ppt/slideLayouts/_rels/slideLayout697.xml.rels" ContentType="application/vnd.openxmlformats-package.relationships+xml"/>
  <Override PartName="/ppt/slideLayouts/_rels/slideLayout33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541.xml.rels" ContentType="application/vnd.openxmlformats-package.relationships+xml"/>
  <Override PartName="/ppt/slideLayouts/_rels/slideLayout698.xml.rels" ContentType="application/vnd.openxmlformats-package.relationships+xml"/>
  <Override PartName="/ppt/slideLayouts/_rels/slideLayout52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542.xml.rels" ContentType="application/vnd.openxmlformats-package.relationships+xml"/>
  <Override PartName="/ppt/slideLayouts/_rels/slideLayout699.xml.rels" ContentType="application/vnd.openxmlformats-package.relationships+xml"/>
  <Override PartName="/ppt/slideLayouts/_rels/slideLayout885.xml.rels" ContentType="application/vnd.openxmlformats-package.relationships+xml"/>
  <Override PartName="/ppt/slideLayouts/_rels/slideLayout521.xml.rels" ContentType="application/vnd.openxmlformats-package.relationships+xml"/>
  <Override PartName="/ppt/slideLayouts/_rels/slideLayout718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904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37.xml.rels" ContentType="application/vnd.openxmlformats-package.relationships+xml"/>
  <Override PartName="/ppt/slideLayouts/_rels/slideLayout72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47.xml.rels" ContentType="application/vnd.openxmlformats-package.relationships+xml"/>
  <Override PartName="/ppt/slideLayouts/_rels/slideLayout72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48.xml.rels" ContentType="application/vnd.openxmlformats-package.relationships+xml"/>
  <Override PartName="/ppt/slideLayouts/_rels/slideLayout426.xml.rels" ContentType="application/vnd.openxmlformats-package.relationships+xml"/>
  <Override PartName="/ppt/slideLayouts/_rels/slideLayout751.xml.rels" ContentType="application/vnd.openxmlformats-package.relationships+xml"/>
  <Override PartName="/ppt/slideLayouts/_rels/slideLayout565.xml.rels" ContentType="application/vnd.openxmlformats-package.relationships+xml"/>
  <Override PartName="/ppt/slideLayouts/_rels/slideLayout613.xml.rels" ContentType="application/vnd.openxmlformats-package.relationships+xml"/>
  <Override PartName="/ppt/slideLayouts/_rels/slideLayout427.xml.rels" ContentType="application/vnd.openxmlformats-package.relationships+xml"/>
  <Override PartName="/ppt/slideLayouts/_rels/slideLayout752.xml.rels" ContentType="application/vnd.openxmlformats-package.relationships+xml"/>
  <Override PartName="/ppt/slideLayouts/_rels/slideLayout56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71.xml.rels" ContentType="application/vnd.openxmlformats-package.relationships+xml"/>
  <Override PartName="/ppt/slideLayouts/_rels/slideLayout716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09.xml.rels" ContentType="application/vnd.openxmlformats-package.relationships+xml"/>
  <Override PartName="/ppt/slideLayouts/_rels/slideLayout614.xml.rels" ContentType="application/vnd.openxmlformats-package.relationships+xml"/>
  <Override PartName="/ppt/slideLayouts/_rels/slideLayout428.xml.rels" ContentType="application/vnd.openxmlformats-package.relationships+xml"/>
  <Override PartName="/ppt/slideLayouts/_rels/slideLayout753.xml.rels" ContentType="application/vnd.openxmlformats-package.relationships+xml"/>
  <Override PartName="/ppt/slideLayouts/_rels/slideLayout56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372.xml.rels" ContentType="application/vnd.openxmlformats-package.relationships+xml"/>
  <Override PartName="/ppt/slideLayouts/_rels/slideLayout717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739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04.xml.rels" ContentType="application/vnd.openxmlformats-package.relationships+xml"/>
  <Override PartName="/ppt/slideLayouts/_rels/slideLayout754.xml.rels" ContentType="application/vnd.openxmlformats-package.relationships+xml"/>
  <Override PartName="/ppt/slideLayouts/_rels/slideLayout37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77.xml.rels" ContentType="application/vnd.openxmlformats-package.relationships+xml"/>
  <Override PartName="/ppt/slideLayouts/_rels/slideLayout755.xml.rels" ContentType="application/vnd.openxmlformats-package.relationships+xml"/>
  <Override PartName="/ppt/slideLayouts/_rels/slideLayout37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78.xml.rels" ContentType="application/vnd.openxmlformats-package.relationships+xml"/>
  <Override PartName="/ppt/slideLayouts/_rels/slideLayout756.xml.rels" ContentType="application/vnd.openxmlformats-package.relationships+xml"/>
  <Override PartName="/ppt/slideLayouts/_rels/slideLayout617.xml.rels" ContentType="application/vnd.openxmlformats-package.relationships+xml"/>
  <Override PartName="/ppt/slideLayouts/_rels/slideLayout942.xml.rels" ContentType="application/vnd.openxmlformats-package.relationships+xml"/>
  <Override PartName="/ppt/slideLayouts/_rels/slideLayout679.xml.rels" ContentType="application/vnd.openxmlformats-package.relationships+xml"/>
  <Override PartName="/ppt/slideLayouts/_rels/slideLayout757.xml.rels" ContentType="application/vnd.openxmlformats-package.relationships+xml"/>
  <Override PartName="/ppt/slideLayouts/_rels/slideLayout618.xml.rels" ContentType="application/vnd.openxmlformats-package.relationships+xml"/>
  <Override PartName="/ppt/slideLayouts/_rels/slideLayout943.xml.rels" ContentType="application/vnd.openxmlformats-package.relationships+xml"/>
  <Override PartName="/ppt/slideLayouts/_rels/slideLayout764.xml.rels" ContentType="application/vnd.openxmlformats-package.relationships+xml"/>
  <Override PartName="/ppt/slideLayouts/_rels/slideLayout439.xml.rels" ContentType="application/vnd.openxmlformats-package.relationships+xml"/>
  <Override PartName="/ppt/slideLayouts/_rels/slideLayout625.xml.rels" ContentType="application/vnd.openxmlformats-package.relationships+xml"/>
  <Override PartName="/ppt/slideLayouts/_rels/slideLayout611.xml.rels" ContentType="application/vnd.openxmlformats-package.relationships+xml"/>
  <Override PartName="/ppt/slideLayouts/_rels/slideLayout768.xml.rels" ContentType="application/vnd.openxmlformats-package.relationships+xml"/>
  <Override PartName="/ppt/slideLayouts/_rels/slideLayout629.xml.rels" ContentType="application/vnd.openxmlformats-package.relationships+xml"/>
  <Override PartName="/ppt/slideLayouts/_rels/slideLayout954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7.xml.rels" ContentType="application/vnd.openxmlformats-package.relationships+xml"/>
  <Override PartName="/ppt/slideLayouts/_rels/slideLayout918.xml.rels" ContentType="application/vnd.openxmlformats-package.relationships+xml"/>
  <Override PartName="/ppt/slideLayouts/_rels/slideLayout769.xml.rels" ContentType="application/vnd.openxmlformats-package.relationships+xml"/>
  <Override PartName="/ppt/slideLayouts/_rels/slideLayout955.xml.rels" ContentType="application/vnd.openxmlformats-package.relationships+xml"/>
  <Override PartName="/ppt/slideLayouts/_rels/slideLayout961.xml.rels" ContentType="application/vnd.openxmlformats-package.relationships+xml"/>
  <Override PartName="/ppt/slideLayouts/_rels/slideLayout604.xml.rels" ContentType="application/vnd.openxmlformats-package.relationships+xml"/>
  <Override PartName="/ppt/slideLayouts/_rels/slideLayout968.xml.rels" ContentType="application/vnd.openxmlformats-package.relationships+xml"/>
  <Override PartName="/ppt/slideLayouts/_rels/slideLayout962.xml.rels" ContentType="application/vnd.openxmlformats-package.relationships+xml"/>
  <Override PartName="/ppt/slideLayouts/_rels/slideLayout888.xml.rels" ContentType="application/vnd.openxmlformats-package.relationships+xml"/>
  <Override PartName="/ppt/slideLayouts/_rels/slideLayout710.xml.rels" ContentType="application/vnd.openxmlformats-package.relationships+xml"/>
  <Override PartName="/ppt/slideLayouts/_rels/slideLayout90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73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36.xml.rels" ContentType="application/vnd.openxmlformats-package.relationships+xml"/>
  <Override PartName="/ppt/slideLayouts/_rels/slideLayout889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711.xml.rels" ContentType="application/vnd.openxmlformats-package.relationships+xml"/>
  <Override PartName="/ppt/slideLayouts/_rels/slideLayout890.xml.rels" ContentType="application/vnd.openxmlformats-package.relationships+xml"/>
  <Override PartName="/ppt/slideLayouts/_rels/slideLayout294.xml.rels" ContentType="application/vnd.openxmlformats-package.relationships+xml"/>
  <Override PartName="/ppt/slideLayouts/_rels/slideLayout825.xml.rels" ContentType="application/vnd.openxmlformats-package.relationships+xml"/>
  <Override PartName="/ppt/slideLayouts/_rels/slideLayout891.xml.rels" ContentType="application/vnd.openxmlformats-package.relationships+xml"/>
  <Override PartName="/ppt/slideLayouts/_rels/slideLayout897.xml.rels" ContentType="application/vnd.openxmlformats-package.relationships+xml"/>
  <Override PartName="/ppt/slideLayouts/_rels/slideLayout533.xml.rels" ContentType="application/vnd.openxmlformats-package.relationships+xml"/>
  <Override PartName="/ppt/slideLayouts/_rels/slideLayout841.xml.rels" ContentType="application/vnd.openxmlformats-package.relationships+xml"/>
  <Override PartName="/ppt/slideLayouts/_rels/slideLayout631.xml.rels" ContentType="application/vnd.openxmlformats-package.relationships+xml"/>
  <Override PartName="/ppt/slideLayouts/_rels/slideLayout306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723.xml.rels" ContentType="application/vnd.openxmlformats-package.relationships+xml"/>
  <Override PartName="/ppt/slideLayouts/_rels/slideLayout605.xml.rels" ContentType="application/vnd.openxmlformats-package.relationships+xml"/>
  <Override PartName="/ppt/slideLayouts/_rels/slideLayout930.xml.rels" ContentType="application/vnd.openxmlformats-package.relationships+xml"/>
  <Override PartName="/ppt/slideLayouts/_rels/slideLayout744.xml.rels" ContentType="application/vnd.openxmlformats-package.relationships+xml"/>
  <Override PartName="/ppt/slideLayouts/_rels/slideLayout842.xml.rels" ContentType="application/vnd.openxmlformats-package.relationships+xml"/>
  <Override PartName="/ppt/slideLayouts/_rels/slideLayout449.xml.rels" ContentType="application/vnd.openxmlformats-package.relationships+xml"/>
  <Override PartName="/ppt/slideLayouts/_rels/slideLayout920.xml.rels" ContentType="application/vnd.openxmlformats-package.relationships+xml"/>
  <Override PartName="/ppt/slideLayouts/_rels/slideLayout1003.xml.rels" ContentType="application/vnd.openxmlformats-package.relationships+xml"/>
  <Override PartName="/ppt/slideLayouts/_rels/slideLayout846.xml.rels" ContentType="application/vnd.openxmlformats-package.relationships+xml"/>
  <Override PartName="/ppt/slideLayouts/_rels/slideLayout910.xml.rels" ContentType="application/vnd.openxmlformats-package.relationships+xml"/>
  <Override PartName="/ppt/slideLayouts/_rels/slideLayout821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724.xml.rels" ContentType="application/vnd.openxmlformats-package.relationships+xml"/>
  <Override PartName="/ppt/slideLayouts/_rels/slideLayout1035.xml.rels" ContentType="application/vnd.openxmlformats-package.relationships+xml"/>
  <Override PartName="/ppt/slideLayouts/_rels/slideLayout640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816.xml.rels" ContentType="application/vnd.openxmlformats-package.relationships+xml"/>
  <Override PartName="/ppt/slideLayouts/_rels/slideLayout960.xml.rels" ContentType="application/vnd.openxmlformats-package.relationships+xml"/>
  <Override PartName="/ppt/slideLayouts/_rels/slideLayout774.xml.rels" ContentType="application/vnd.openxmlformats-package.relationships+xml"/>
  <Override PartName="/ppt/slideLayouts/_rels/slideLayout715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529.xml.rels" ContentType="application/vnd.openxmlformats-package.relationships+xml"/>
  <Override PartName="/ppt/slideLayouts/_rels/slideLayout887.xml.rels" ContentType="application/vnd.openxmlformats-package.relationships+xml"/>
  <Override PartName="/ppt/slideLayouts/_rels/slideLayout523.xml.rels" ContentType="application/vnd.openxmlformats-package.relationships+xml"/>
  <Override PartName="/ppt/slideLayouts/_rels/slideLayout902.xml.rels" ContentType="application/vnd.openxmlformats-package.relationships+xml"/>
  <Override PartName="/ppt/slideLayouts/_rels/slideLayout940.xml.rels" ContentType="application/vnd.openxmlformats-package.relationships+xml"/>
  <Override PartName="/ppt/slideLayouts/_rels/slideLayout626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990.xml.rels" ContentType="application/vnd.openxmlformats-package.relationships+xml"/>
  <Override PartName="/ppt/slideLayouts/_rels/slideLayout876.xml.rels" ContentType="application/vnd.openxmlformats-package.relationships+xml"/>
  <Override PartName="/ppt/slideLayouts/_rels/slideLayout1001.xml.rels" ContentType="application/vnd.openxmlformats-package.relationships+xml"/>
  <Override PartName="/ppt/slideLayouts/_rels/slideLayout844.xml.rels" ContentType="application/vnd.openxmlformats-package.relationships+xml"/>
  <Override PartName="/ppt/slideLayouts/_rels/slideLayout1002.xml.rels" ContentType="application/vnd.openxmlformats-package.relationships+xml"/>
  <Override PartName="/ppt/slideLayouts/_rels/slideLayout845.xml.rels" ContentType="application/vnd.openxmlformats-package.relationships+xml"/>
  <Override PartName="/ppt/slideLayouts/_rels/slideLayout74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35.xml.rels" ContentType="application/vnd.openxmlformats-package.relationships+xml"/>
  <Override PartName="/ppt/slideLayouts/_rels/slideLayout886.xml.rels" ContentType="application/vnd.openxmlformats-package.relationships+xml"/>
  <Override PartName="/ppt/slideLayouts/_rels/slideLayout522.xml.rels" ContentType="application/vnd.openxmlformats-package.relationships+xml"/>
  <Override PartName="/ppt/slideLayouts/_rels/slideLayout950.xml.rels" ContentType="application/vnd.openxmlformats-package.relationships+xml"/>
  <Override PartName="/ppt/slideLayouts/_rels/slideLayout1033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813.xml.rels" ContentType="application/vnd.openxmlformats-package.relationships+xml"/>
  <Override PartName="/ppt/slideLayouts/_rels/slideLayout1018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642.xml.rels" ContentType="application/vnd.openxmlformats-package.relationships+xml"/>
  <Override PartName="/ppt/slideLayouts/_rels/slideLayout877.xml.rels" ContentType="application/vnd.openxmlformats-package.relationships+xml"/>
  <Override PartName="/ppt/slideLayouts/_rels/slideLayout900.xml.rels" ContentType="application/vnd.openxmlformats-package.relationships+xml"/>
  <Override PartName="/ppt/slideLayouts/_rels/slideLayout1032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812.xml.rels" ContentType="application/vnd.openxmlformats-package.relationships+xml"/>
  <Override PartName="/ppt/slideLayouts/_rels/slideLayout1017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295.xml.rels" ContentType="application/vnd.openxmlformats-package.relationships+xml"/>
  <Override PartName="/ppt/slideLayouts/_rels/slideLayout1016.xml.rels" ContentType="application/vnd.openxmlformats-package.relationships+xml"/>
  <Override PartName="/ppt/slideLayouts/_rels/slideLayout621.xml.rels" ContentType="application/vnd.openxmlformats-package.relationships+xml"/>
  <Override PartName="/ppt/slideLayouts/_rels/slideLayout1015.xml.rels" ContentType="application/vnd.openxmlformats-package.relationships+xml"/>
  <Override PartName="/ppt/slideLayouts/_rels/slideLayout858.xml.rels" ContentType="application/vnd.openxmlformats-package.relationships+xml"/>
  <Override PartName="/ppt/slideLayouts/_rels/slideLayout1014.xml.rels" ContentType="application/vnd.openxmlformats-package.relationships+xml"/>
  <Override PartName="/ppt/slideLayouts/_rels/slideLayout857.xml.rels" ContentType="application/vnd.openxmlformats-package.relationships+xml"/>
  <Override PartName="/ppt/slideLayouts/_rels/slideLayout1022.xml.rels" ContentType="application/vnd.openxmlformats-package.relationships+xml"/>
  <Override PartName="/ppt/slideLayouts/_rels/slideLayout709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896.xml.rels" ContentType="application/vnd.openxmlformats-package.relationships+xml"/>
  <Override PartName="/ppt/slideLayouts/_rels/slideLayout1020.xml.rels" ContentType="application/vnd.openxmlformats-package.relationships+xml"/>
  <Override PartName="/ppt/slideLayouts/_rels/slideLayout833.xml.rels" ContentType="application/vnd.openxmlformats-package.relationships+xml"/>
  <Override PartName="/ppt/slideLayouts/_rels/slideLayout832.xml.rels" ContentType="application/vnd.openxmlformats-package.relationships+xml"/>
  <Override PartName="/ppt/slideLayouts/_rels/slideLayout1019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880.xml.rels" ContentType="application/vnd.openxmlformats-package.relationships+xml"/>
  <Override PartName="/ppt/slideLayouts/_rels/slideLayout893.xml.rels" ContentType="application/vnd.openxmlformats-package.relationships+xml"/>
  <Override PartName="/ppt/slideLayouts/_rels/slideLayout878.xml.rels" ContentType="application/vnd.openxmlformats-package.relationships+xml"/>
  <Override PartName="/ppt/slideLayouts/_rels/slideLayout892.xml.rels" ContentType="application/vnd.openxmlformats-package.relationships+xml"/>
  <Override PartName="/ppt/slideLayouts/_rels/slideLayout499.xml.rels" ContentType="application/vnd.openxmlformats-package.relationships+xml"/>
  <Override PartName="/ppt/slideLayouts/_rels/slideLayout970.xml.rels" ContentType="application/vnd.openxmlformats-package.relationships+xml"/>
  <Override PartName="/ppt/slideLayouts/_rels/slideLayout606.xml.rels" ContentType="application/vnd.openxmlformats-package.relationships+xml"/>
  <Override PartName="/ppt/slideLayouts/_rels/slideLayout875.xml.rels" ContentType="application/vnd.openxmlformats-package.relationships+xml"/>
  <Override PartName="/ppt/slideLayouts/_rels/slideLayout748.xml.rels" ContentType="application/vnd.openxmlformats-package.relationships+xml"/>
  <Override PartName="/ppt/slideLayouts/_rels/slideLayout747.xml.rels" ContentType="application/vnd.openxmlformats-package.relationships+xml"/>
  <Override PartName="/ppt/slideLayouts/_rels/slideLayout746.xml.rels" ContentType="application/vnd.openxmlformats-package.relationships+xml"/>
  <Override PartName="/ppt/slideLayouts/_rels/slideLayout761.xml.rels" ContentType="application/vnd.openxmlformats-package.relationships+xml"/>
  <Override PartName="/ppt/slideLayouts/_rels/slideLayout745.xml.rels" ContentType="application/vnd.openxmlformats-package.relationships+xml"/>
  <Override PartName="/ppt/slideLayouts/_rels/slideLayout884.xml.rels" ContentType="application/vnd.openxmlformats-package.relationships+xml"/>
  <Override PartName="/ppt/slideLayouts/_rels/slideLayout559.xml.rels" ContentType="application/vnd.openxmlformats-package.relationships+xml"/>
  <Override PartName="/ppt/slideLayouts/_rels/slideLayout760.xml.rels" ContentType="application/vnd.openxmlformats-package.relationships+xml"/>
  <Override PartName="/ppt/slideLayouts/_rels/slideLayout1000.xml.rels" ContentType="application/vnd.openxmlformats-package.relationships+xml"/>
  <Override PartName="/ppt/slideLayouts/_rels/slideLayout843.xml.rels" ContentType="application/vnd.openxmlformats-package.relationships+xml"/>
  <Override PartName="/ppt/slideLayouts/_rels/slideLayout1026.xml.rels" ContentType="application/vnd.openxmlformats-package.relationships+xml"/>
  <Override PartName="/ppt/slideLayouts/_rels/slideLayout869.xml.rels" ContentType="application/vnd.openxmlformats-package.relationships+xml"/>
  <Override PartName="/ppt/slideLayouts/_rels/slideLayout883.xml.rels" ContentType="application/vnd.openxmlformats-package.relationships+xml"/>
  <Override PartName="/ppt/slideLayouts/_rels/slideLayout1040.xml.rels" ContentType="application/vnd.openxmlformats-package.relationships+xml"/>
  <Override PartName="/ppt/slideLayouts/_rels/slideLayout1025.xml.rels" ContentType="application/vnd.openxmlformats-package.relationships+xml"/>
  <Override PartName="/ppt/slideLayouts/_rels/slideLayout868.xml.rels" ContentType="application/vnd.openxmlformats-package.relationships+xml"/>
  <Override PartName="/ppt/slideLayouts/_rels/slideLayout867.xml.rels" ContentType="application/vnd.openxmlformats-package.relationships+xml"/>
  <Override PartName="/ppt/slideLayouts/_rels/slideLayout1024.xml.rels" ContentType="application/vnd.openxmlformats-package.relationships+xml"/>
  <Override PartName="/ppt/slideLayouts/_rels/slideLayout1008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814.xml.rels" ContentType="application/vnd.openxmlformats-package.relationships+xml"/>
  <Override PartName="/ppt/slideLayouts/_rels/slideLayout750.xml.rels" ContentType="application/vnd.openxmlformats-package.relationships+xml"/>
  <Override PartName="/ppt/slideLayouts/_rels/slideLayout866.xml.rels" ContentType="application/vnd.openxmlformats-package.relationships+xml"/>
  <Override PartName="/ppt/slideLayouts/_rels/slideLayout1023.xml.rels" ContentType="application/vnd.openxmlformats-package.relationships+xml"/>
  <Override PartName="/ppt/slideLayouts/_rels/slideLayout1007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811.xml.rels" ContentType="application/vnd.openxmlformats-package.relationships+xml"/>
  <Override PartName="/ppt/slideLayouts/_rels/slideLayout1031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871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013.xml.rels" ContentType="application/vnd.openxmlformats-package.relationships+xml"/>
  <Override PartName="/ppt/slideLayouts/_rels/slideLayout856.xml.rels" ContentType="application/vnd.openxmlformats-package.relationships+xml"/>
  <Override PartName="/ppt/slideLayouts/_rels/slideLayout1012.xml.rels" ContentType="application/vnd.openxmlformats-package.relationships+xml"/>
  <Override PartName="/ppt/slideLayouts/_rels/slideLayout855.xml.rels" ContentType="application/vnd.openxmlformats-package.relationships+xml"/>
  <Override PartName="/ppt/slideLayouts/_rels/slideLayout917.xml.rels" ContentType="application/vnd.openxmlformats-package.relationships+xml"/>
  <Override PartName="/ppt/slideLayouts/_rels/slideLayout759.xml.rels" ContentType="application/vnd.openxmlformats-package.relationships+xml"/>
  <Override PartName="/ppt/slideLayouts/_rels/slideLayout852.xml.rels" ContentType="application/vnd.openxmlformats-package.relationships+xml"/>
  <Override PartName="/ppt/slideLayouts/_rels/slideLayout758.xml.rels" ContentType="application/vnd.openxmlformats-package.relationships+xml"/>
  <Override PartName="/ppt/slideLayouts/_rels/slideLayout773.xml.rels" ContentType="application/vnd.openxmlformats-package.relationships+xml"/>
  <Override PartName="/ppt/slideLayouts/_rels/slideLayout836.xml.rels" ContentType="application/vnd.openxmlformats-package.relationships+xml"/>
  <Override PartName="/ppt/slideLayouts/_rels/slideLayout851.xml.rels" ContentType="application/vnd.openxmlformats-package.relationships+xml"/>
  <Override PartName="/ppt/slideLayouts/_rels/slideLayout379.xml.rels" ContentType="application/vnd.openxmlformats-package.relationships+xml"/>
  <Override PartName="/ppt/slideLayouts/_rels/slideLayout850.xml.rels" ContentType="application/vnd.openxmlformats-package.relationships+xml"/>
  <Override PartName="/ppt/slideLayouts/_rels/slideLayout895.xml.rels" ContentType="application/vnd.openxmlformats-package.relationships+xml"/>
  <Override PartName="/ppt/slideLayouts/_rels/slideLayout801.xml.rels" ContentType="application/vnd.openxmlformats-package.relationships+xml"/>
  <Override PartName="/ppt/slideLayouts/_rels/slideLayout655.xml.rels" ContentType="application/vnd.openxmlformats-package.relationships+xml"/>
  <Override PartName="/ppt/slideLayouts/_rels/slideLayout980.xml.rels" ContentType="application/vnd.openxmlformats-package.relationships+xml"/>
  <Override PartName="/ppt/slideLayouts/_rels/slideLayout794.xml.rels" ContentType="application/vnd.openxmlformats-package.relationships+xml"/>
  <Override PartName="/ppt/slideLayouts/_rels/slideLayout820.xml.rels" ContentType="application/vnd.openxmlformats-package.relationships+xml"/>
  <Override PartName="/ppt/slideLayouts/_rels/slideLayout289.xml.rels" ContentType="application/vnd.openxmlformats-package.relationships+xml"/>
  <Override PartName="/ppt/slideLayouts/_rels/slideLayout831.xml.rels" ContentType="application/vnd.openxmlformats-package.relationships+xml"/>
  <Override PartName="/ppt/slideLayouts/_rels/slideLayout830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894.xml.rels" ContentType="application/vnd.openxmlformats-package.relationships+xml"/>
  <Override PartName="/ppt/slideLayouts/_rels/slideLayout853.xml.rels" ContentType="application/vnd.openxmlformats-package.relationships+xml"/>
  <Override PartName="/ppt/slideLayouts/_rels/slideLayout1010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1036.xml.rels" ContentType="application/vnd.openxmlformats-package.relationships+xml"/>
  <Override PartName="/ppt/slideLayouts/_rels/slideLayout879.xml.rels" ContentType="application/vnd.openxmlformats-package.relationships+xml"/>
  <Override PartName="/ppt/slideLayouts/_rels/slideLayout329.xml.rels" ContentType="application/vnd.openxmlformats-package.relationships+xml"/>
  <Override PartName="/ppt/slideLayouts/_rels/slideLayout800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49.xml.rels" ContentType="application/vnd.openxmlformats-package.relationships+xml"/>
  <Override PartName="/ppt/slideLayouts/_rels/slideLayout796.xml.rels" ContentType="application/vnd.openxmlformats-package.relationships+xml"/>
  <Override PartName="/ppt/slideLayouts/_rels/slideLayout545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23.xml.rels" ContentType="application/vnd.openxmlformats-package.relationships+xml"/>
  <Override PartName="/ppt/slideLayouts/_rels/slideLayout795.xml.rels" ContentType="application/vnd.openxmlformats-package.relationships+xml"/>
  <Override PartName="/ppt/slideLayouts/_rels/slideLayout656.xml.rels" ContentType="application/vnd.openxmlformats-package.relationships+xml"/>
  <Override PartName="/ppt/slideLayouts/_rels/slideLayout981.xml.rels" ContentType="application/vnd.openxmlformats-package.relationships+xml"/>
  <Override PartName="/ppt/slideLayouts/_rels/slideLayout622.xml.rels" ContentType="application/vnd.openxmlformats-package.relationships+xml"/>
  <Override PartName="/ppt/slideLayouts/_rels/slideLayout793.xml.rels" ContentType="application/vnd.openxmlformats-package.relationships+xml"/>
  <Override PartName="/ppt/slideLayouts/_rels/slideLayout429.xml.rels" ContentType="application/vnd.openxmlformats-package.relationships+xml"/>
  <Override PartName="/ppt/slideLayouts/_rels/slideLayout792.xml.rels" ContentType="application/vnd.openxmlformats-package.relationships+xml"/>
  <Override PartName="/ppt/slideLayouts/_rels/slideLayout466.xml.rels" ContentType="application/vnd.openxmlformats-package.relationships+xml"/>
  <Override PartName="/ppt/slideLayouts/_rels/slideLayout791.xml.rels" ContentType="application/vnd.openxmlformats-package.relationships+xml"/>
  <Override PartName="/ppt/slideLayouts/_rels/slideLayout465.xml.rels" ContentType="application/vnd.openxmlformats-package.relationships+xml"/>
  <Override PartName="/ppt/slideLayouts/_rels/slideLayout790.xml.rels" ContentType="application/vnd.openxmlformats-package.relationships+xml"/>
  <Override PartName="/ppt/slideLayouts/_rels/slideLayout789.xml.rels" ContentType="application/vnd.openxmlformats-package.relationships+xml"/>
  <Override PartName="/ppt/slideLayouts/_rels/slideLayout975.xml.rels" ContentType="application/vnd.openxmlformats-package.relationships+xml"/>
  <Override PartName="/ppt/slideLayouts/_rels/slideLayout77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88.xml.rels" ContentType="application/vnd.openxmlformats-package.relationships+xml"/>
  <Override PartName="/ppt/slideLayouts/slideLayout203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43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embeddings/oleObject1.bin" ContentType="application/vnd.openxmlformats-officedocument.oleObject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media/image74.wmf" ContentType="image/x-wmf"/>
  <Override PartName="/ppt/media/image99.png" ContentType="image/png"/>
  <Override PartName="/ppt/media/image71.wmf" ContentType="image/x-wmf"/>
  <Override PartName="/ppt/media/image96.png" ContentType="image/png"/>
  <Override PartName="/ppt/media/image70.wmf" ContentType="image/x-wmf"/>
  <Override PartName="/ppt/media/image95.png" ContentType="image/png"/>
  <Override PartName="/ppt/media/image73.png" ContentType="image/png"/>
  <Override PartName="/ppt/media/image68.wmf" ContentType="image/x-wmf"/>
  <Override PartName="/ppt/media/image67.png" ContentType="image/png"/>
  <Override PartName="/ppt/media/image42.wmf" ContentType="image/x-wmf"/>
  <Override PartName="/ppt/media/image6.jpeg" ContentType="image/jpeg"/>
  <Override PartName="/ppt/media/image63.wmf" ContentType="image/x-wmf"/>
  <Override PartName="/ppt/media/image7.png" ContentType="image/png"/>
  <Override PartName="/ppt/media/image88.png" ContentType="image/png"/>
  <Override PartName="/ppt/media/image61.png" ContentType="image/png"/>
  <Override PartName="/ppt/media/image60.png" ContentType="image/png"/>
  <Override PartName="/ppt/media/image54.wmf" ContentType="image/x-wmf"/>
  <Override PartName="/ppt/media/image79.png" ContentType="image/png"/>
  <Override PartName="/ppt/media/image53.png" ContentType="image/png"/>
  <Override PartName="/ppt/media/image76.png" ContentType="image/png"/>
  <Override PartName="/ppt/media/image51.png" ContentType="image/png"/>
  <Override PartName="/ppt/media/image75.png" ContentType="image/png"/>
  <Override PartName="/ppt/media/image50.png" ContentType="image/png"/>
  <Override PartName="/ppt/media/image49.png" ContentType="image/png"/>
  <Override PartName="/ppt/media/image24.wmf" ContentType="image/x-wmf"/>
  <Override PartName="/ppt/media/image77.png" ContentType="image/png"/>
  <Override PartName="/ppt/media/image52.png" ContentType="image/png"/>
  <Override PartName="/ppt/media/image18.wmf" ContentType="image/x-wmf"/>
  <Override PartName="/ppt/media/image48.png" ContentType="image/png"/>
  <Override PartName="/ppt/media/image23.png" ContentType="image/png"/>
  <Override PartName="/ppt/media/image28.wmf" ContentType="image/x-wmf"/>
  <Override PartName="/ppt/media/image33.wmf" ContentType="image/x-wmf"/>
  <Override PartName="/ppt/media/image58.png" ContentType="image/png"/>
  <Override PartName="/ppt/media/image59.wmf" ContentType="image/x-wmf"/>
  <Override PartName="/ppt/media/image64.png" ContentType="image/png"/>
  <Override PartName="/ppt/media/image9.png" ContentType="image/png"/>
  <Override PartName="/ppt/media/image78.wmf" ContentType="image/x-wmf"/>
  <Override PartName="/ppt/media/image83.png" ContentType="image/png"/>
  <Override PartName="/ppt/media/image94.wmf" ContentType="image/x-wmf"/>
  <Override PartName="/ppt/media/image90.wmf" ContentType="image/x-wmf"/>
  <Override PartName="/ppt/media/image89.png" ContentType="image/png"/>
  <Override PartName="/ppt/media/image10.jpeg" ContentType="image/jpeg"/>
  <Override PartName="/ppt/media/image16.png" ContentType="image/png"/>
  <Override PartName="/ppt/media/image62.png" ContentType="image/png"/>
  <Override PartName="/ppt/media/image36.png" ContentType="image/png"/>
  <Override PartName="/ppt/media/image87.png" ContentType="image/png"/>
  <Override PartName="/ppt/media/image8.jpeg" ContentType="image/jpeg"/>
  <Override PartName="/ppt/media/image11.png" ContentType="image/png"/>
  <Override PartName="/ppt/media/image69.png" ContentType="image/png"/>
  <Override PartName="/ppt/media/image44.png" ContentType="image/png"/>
  <Override PartName="/ppt/media/image93.png" ContentType="image/png"/>
  <Override PartName="/ppt/media/image86.png" ContentType="image/png"/>
  <Override PartName="/ppt/media/image92.png" ContentType="image/png"/>
  <Override PartName="/ppt/media/image98.png" ContentType="image/png"/>
  <Override PartName="/ppt/media/image105.wmf" ContentType="image/x-wmf"/>
  <Override PartName="/ppt/media/image26.png" ContentType="image/png"/>
  <Override PartName="/ppt/media/image81.png" ContentType="image/png"/>
  <Override PartName="/ppt/media/image100.png" ContentType="image/png"/>
  <Override PartName="/ppt/media/image82.png" ContentType="image/png"/>
  <Override PartName="/ppt/media/image1.png" ContentType="image/png"/>
  <Override PartName="/ppt/media/image97.png" ContentType="image/png"/>
  <Override PartName="/ppt/media/image72.png" ContentType="image/png"/>
  <Override PartName="/ppt/media/image104.wmf" ContentType="image/x-wmf"/>
  <Override PartName="/ppt/media/image25.png" ContentType="image/png"/>
  <Override PartName="/ppt/media/image80.png" ContentType="image/png"/>
  <Override PartName="/ppt/media/image91.png" ContentType="image/png"/>
  <Override PartName="/ppt/media/image3.png" ContentType="image/png"/>
  <Override PartName="/ppt/media/image102.png" ContentType="image/png"/>
  <Override PartName="/ppt/media/image84.png" ContentType="image/png"/>
  <Override PartName="/ppt/media/image35.png" ContentType="image/png"/>
  <Override PartName="/ppt/media/image34.png" ContentType="image/png"/>
  <Override PartName="/ppt/media/image32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2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03.wmf" ContentType="image/x-wmf"/>
  <Override PartName="/ppt/media/image85.wmf" ContentType="image/x-wmf"/>
  <Override PartName="/ppt/media/image19.png" ContentType="image/png"/>
  <Override PartName="/ppt/media/image101.wmf" ContentType="image/x-wmf"/>
  <Override PartName="/ppt/media/image17.png" ContentType="image/png"/>
  <Override PartName="/ppt/media/image57.png" ContentType="image/png"/>
  <Override PartName="/ppt/media/image5.jpeg" ContentType="image/jpeg"/>
  <Override PartName="/ppt/media/image4.jpeg" ContentType="image/jpeg"/>
  <Override PartName="/ppt/media/image15.png" ContentType="image/png"/>
  <Override PartName="/ppt/media/image2.jpeg" ContentType="image/jpeg"/>
  <Override PartName="/ppt/media/image27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wmf" ContentType="image/x-wmf"/>
  <Override PartName="/ppt/media/image43.png" ContentType="image/png"/>
  <Override PartName="/ppt/media/image14.wmf" ContentType="image/x-wmf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7.wmf" ContentType="image/x-wmf"/>
  <Override PartName="/ppt/slideMasters/slideMaster74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_rels/slideMaster77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76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75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8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85.xml.rels" ContentType="application/vnd.openxmlformats-package.relationships+xml"/>
  <Override PartName="/ppt/slideMasters/_rels/slideMaster79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82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78.xml.rels" ContentType="application/vnd.openxmlformats-package.relationships+xml"/>
  <Override PartName="/ppt/slideMasters/_rels/slideMaster80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8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8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8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65.xml.rels" ContentType="application/vnd.openxmlformats-package.relationships+xml"/>
  <Override PartName="/ppt/slideMasters/slideMaster56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53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4.xml" ContentType="application/vnd.openxmlformats-officedocument.theme+xml"/>
  <Override PartName="/ppt/theme/theme73.xml" ContentType="application/vnd.openxmlformats-officedocument.theme+xml"/>
  <Override PartName="/ppt/theme/theme72.xml" ContentType="application/vnd.openxmlformats-officedocument.theme+xml"/>
  <Override PartName="/ppt/theme/theme71.xml" ContentType="application/vnd.openxmlformats-officedocument.theme+xml"/>
  <Override PartName="/ppt/theme/theme70.xml" ContentType="application/vnd.openxmlformats-officedocument.theme+xml"/>
  <Override PartName="/ppt/theme/theme64.xml" ContentType="application/vnd.openxmlformats-officedocument.theme+xml"/>
  <Override PartName="/ppt/theme/theme63.xml" ContentType="application/vnd.openxmlformats-officedocument.theme+xml"/>
  <Override PartName="/ppt/theme/theme62.xml" ContentType="application/vnd.openxmlformats-officedocument.theme+xml"/>
  <Override PartName="/ppt/theme/theme61.xml" ContentType="application/vnd.openxmlformats-officedocument.theme+xml"/>
  <Override PartName="/ppt/theme/theme60.xml" ContentType="application/vnd.openxmlformats-officedocument.theme+xml"/>
  <Override PartName="/ppt/theme/theme9.xml" ContentType="application/vnd.openxmlformats-officedocument.theme+xml"/>
  <Override PartName="/ppt/theme/theme25.xml" ContentType="application/vnd.openxmlformats-officedocument.theme+xml"/>
  <Override PartName="/ppt/theme/theme8.xml" ContentType="application/vnd.openxmlformats-officedocument.theme+xml"/>
  <Override PartName="/ppt/theme/theme49.xml" ContentType="application/vnd.openxmlformats-officedocument.theme+xml"/>
  <Override PartName="/ppt/theme/theme24.xml" ContentType="application/vnd.openxmlformats-officedocument.theme+xml"/>
  <Override PartName="/ppt/theme/theme7.xml" ContentType="application/vnd.openxmlformats-officedocument.theme+xml"/>
  <Override PartName="/ppt/theme/theme48.xml" ContentType="application/vnd.openxmlformats-officedocument.theme+xml"/>
  <Override PartName="/ppt/theme/theme23.xml" ContentType="application/vnd.openxmlformats-officedocument.theme+xml"/>
  <Override PartName="/ppt/theme/theme3.xml" ContentType="application/vnd.openxmlformats-officedocument.theme+xml"/>
  <Override PartName="/ppt/theme/theme69.xml" ContentType="application/vnd.openxmlformats-officedocument.theme+xml"/>
  <Override PartName="/ppt/theme/theme44.xml" ContentType="application/vnd.openxmlformats-officedocument.theme+xml"/>
  <Override PartName="/ppt/theme/theme4.xml" ContentType="application/vnd.openxmlformats-officedocument.theme+xml"/>
  <Override PartName="/ppt/theme/theme45.xml" ContentType="application/vnd.openxmlformats-officedocument.theme+xml"/>
  <Override PartName="/ppt/theme/theme20.xml" ContentType="application/vnd.openxmlformats-officedocument.theme+xml"/>
  <Override PartName="/ppt/theme/theme6.xml" ContentType="application/vnd.openxmlformats-officedocument.theme+xml"/>
  <Override PartName="/ppt/theme/theme22.xml" ContentType="application/vnd.openxmlformats-officedocument.theme+xml"/>
  <Override PartName="/ppt/theme/theme47.xml" ContentType="application/vnd.openxmlformats-officedocument.theme+xml"/>
  <Override PartName="/ppt/theme/theme5.xml" ContentType="application/vnd.openxmlformats-officedocument.theme+xml"/>
  <Override PartName="/ppt/theme/theme21.xml" ContentType="application/vnd.openxmlformats-officedocument.theme+xml"/>
  <Override PartName="/ppt/theme/theme46.xml" ContentType="application/vnd.openxmlformats-officedocument.theme+xml"/>
  <Override PartName="/ppt/theme/theme11.xml" ContentType="application/vnd.openxmlformats-officedocument.theme+xml"/>
  <Override PartName="/ppt/theme/theme36.xml" ContentType="application/vnd.openxmlformats-officedocument.theme+xml"/>
  <Override PartName="/ppt/theme/theme68.xml" ContentType="application/vnd.openxmlformats-officedocument.theme+xml"/>
  <Override PartName="/ppt/theme/theme43.xml" ContentType="application/vnd.openxmlformats-officedocument.theme+xml"/>
  <Override PartName="/ppt/theme/theme67.xml" ContentType="application/vnd.openxmlformats-officedocument.theme+xml"/>
  <Override PartName="/ppt/theme/theme42.xml" ContentType="application/vnd.openxmlformats-officedocument.theme+xml"/>
  <Override PartName="/ppt/theme/theme83.xml" ContentType="application/vnd.openxmlformats-officedocument.theme+xml"/>
  <Override PartName="/ppt/theme/theme84.xml" ContentType="application/vnd.openxmlformats-officedocument.theme+xml"/>
  <Override PartName="/ppt/theme/theme85.xml" ContentType="application/vnd.openxmlformats-officedocument.theme+xml"/>
  <Override PartName="/ppt/theme/theme86.xml" ContentType="application/vnd.openxmlformats-officedocument.theme+xml"/>
  <Override PartName="/ppt/theme/theme79.xml" ContentType="application/vnd.openxmlformats-officedocument.theme+xml"/>
  <Override PartName="/ppt/theme/theme54.xml" ContentType="application/vnd.openxmlformats-officedocument.theme+xml"/>
  <Override PartName="/ppt/theme/theme88.xml" ContentType="application/vnd.openxmlformats-officedocument.theme+xml"/>
  <Override PartName="/ppt/theme/theme87.xml" ContentType="application/vnd.openxmlformats-officedocument.theme+xml"/>
  <Override PartName="/ppt/theme/theme82.xml" ContentType="application/vnd.openxmlformats-officedocument.theme+xml"/>
  <Override PartName="/ppt/theme/theme81.xml" ContentType="application/vnd.openxmlformats-officedocument.theme+xml"/>
  <Override PartName="/ppt/theme/theme80.xml" ContentType="application/vnd.openxmlformats-officedocument.theme+xml"/>
  <Override PartName="/ppt/theme/theme35.xml" ContentType="application/vnd.openxmlformats-officedocument.theme+xml"/>
  <Override PartName="/ppt/theme/theme10.xml" ContentType="application/vnd.openxmlformats-officedocument.theme+xml"/>
  <Override PartName="/ppt/theme/theme34.xml" ContentType="application/vnd.openxmlformats-officedocument.theme+xml"/>
  <Override PartName="/ppt/theme/theme59.xml" ContentType="application/vnd.openxmlformats-officedocument.theme+xml"/>
  <Override PartName="/ppt/theme/theme33.xml" ContentType="application/vnd.openxmlformats-officedocument.theme+xml"/>
  <Override PartName="/ppt/theme/theme58.xml" ContentType="application/vnd.openxmlformats-officedocument.theme+xml"/>
  <Override PartName="/ppt/theme/theme32.xml" ContentType="application/vnd.openxmlformats-officedocument.theme+xml"/>
  <Override PartName="/ppt/theme/theme57.xml" ContentType="application/vnd.openxmlformats-officedocument.theme+xml"/>
  <Override PartName="/ppt/theme/theme31.xml" ContentType="application/vnd.openxmlformats-officedocument.theme+xml"/>
  <Override PartName="/ppt/theme/theme56.xml" ContentType="application/vnd.openxmlformats-officedocument.theme+xml"/>
  <Override PartName="/ppt/theme/theme30.xml" ContentType="application/vnd.openxmlformats-officedocument.theme+xml"/>
  <Override PartName="/ppt/theme/theme55.xml" ContentType="application/vnd.openxmlformats-officedocument.theme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19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2.xml" ContentType="application/vnd.openxmlformats-officedocument.theme+xml"/>
  <Override PartName="/ppt/theme/theme37.xml" ContentType="application/vnd.openxmlformats-officedocument.theme+xml"/>
  <Override PartName="/ppt/theme/theme13.xml" ContentType="application/vnd.openxmlformats-officedocument.theme+xml"/>
  <Override PartName="/ppt/theme/theme1.xml" ContentType="application/vnd.openxmlformats-officedocument.theme+xml"/>
  <Override PartName="/ppt/theme/theme38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9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40.xml" ContentType="application/vnd.openxmlformats-officedocument.theme+xml"/>
  <Override PartName="/ppt/theme/theme65.xml" ContentType="application/vnd.openxmlformats-officedocument.theme+xml"/>
  <Override PartName="/ppt/theme/theme41.xml" ContentType="application/vnd.openxmlformats-officedocument.theme+xml"/>
  <Override PartName="/ppt/theme/theme66.xml" ContentType="application/vnd.openxmlformats-officedocument.theme+xml"/>
  <Override PartName="/ppt/theme/theme50.xml" ContentType="application/vnd.openxmlformats-officedocument.theme+xml"/>
  <Override PartName="/ppt/theme/theme75.xml" ContentType="application/vnd.openxmlformats-officedocument.theme+xml"/>
  <Override PartName="/ppt/theme/theme51.xml" ContentType="application/vnd.openxmlformats-officedocument.theme+xml"/>
  <Override PartName="/ppt/theme/theme76.xml" ContentType="application/vnd.openxmlformats-officedocument.theme+xml"/>
  <Override PartName="/ppt/theme/theme52.xml" ContentType="application/vnd.openxmlformats-officedocument.theme+xml"/>
  <Override PartName="/ppt/theme/theme77.xml" ContentType="application/vnd.openxmlformats-officedocument.theme+xml"/>
  <Override PartName="/ppt/theme/theme53.xml" ContentType="application/vnd.openxmlformats-officedocument.theme+xml"/>
  <Override PartName="/ppt/theme/theme78.xml" ContentType="application/vnd.openxmlformats-officedocument.theme+xml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  <p:sldMasterId id="2147483973" r:id="rId27"/>
    <p:sldMasterId id="2147483986" r:id="rId28"/>
    <p:sldMasterId id="2147483999" r:id="rId29"/>
    <p:sldMasterId id="2147484012" r:id="rId30"/>
    <p:sldMasterId id="2147484025" r:id="rId31"/>
    <p:sldMasterId id="2147484038" r:id="rId32"/>
    <p:sldMasterId id="2147484051" r:id="rId33"/>
    <p:sldMasterId id="2147484064" r:id="rId34"/>
    <p:sldMasterId id="2147484077" r:id="rId35"/>
    <p:sldMasterId id="2147484090" r:id="rId36"/>
    <p:sldMasterId id="2147484103" r:id="rId37"/>
    <p:sldMasterId id="2147484116" r:id="rId38"/>
    <p:sldMasterId id="2147484129" r:id="rId39"/>
    <p:sldMasterId id="2147484142" r:id="rId40"/>
    <p:sldMasterId id="2147484155" r:id="rId41"/>
    <p:sldMasterId id="2147484168" r:id="rId42"/>
    <p:sldMasterId id="2147484181" r:id="rId43"/>
    <p:sldMasterId id="2147484194" r:id="rId44"/>
    <p:sldMasterId id="2147484207" r:id="rId45"/>
    <p:sldMasterId id="2147484220" r:id="rId46"/>
    <p:sldMasterId id="2147484233" r:id="rId47"/>
    <p:sldMasterId id="2147484246" r:id="rId48"/>
    <p:sldMasterId id="2147484259" r:id="rId49"/>
    <p:sldMasterId id="2147484272" r:id="rId50"/>
    <p:sldMasterId id="2147484285" r:id="rId51"/>
    <p:sldMasterId id="2147484298" r:id="rId52"/>
    <p:sldMasterId id="2147484311" r:id="rId53"/>
    <p:sldMasterId id="2147484324" r:id="rId54"/>
    <p:sldMasterId id="2147484337" r:id="rId55"/>
    <p:sldMasterId id="2147484350" r:id="rId56"/>
    <p:sldMasterId id="2147484363" r:id="rId57"/>
    <p:sldMasterId id="2147484376" r:id="rId58"/>
    <p:sldMasterId id="2147484389" r:id="rId59"/>
    <p:sldMasterId id="2147484402" r:id="rId60"/>
    <p:sldMasterId id="2147484415" r:id="rId61"/>
    <p:sldMasterId id="2147484428" r:id="rId62"/>
    <p:sldMasterId id="2147484441" r:id="rId63"/>
    <p:sldMasterId id="2147484454" r:id="rId64"/>
    <p:sldMasterId id="2147484467" r:id="rId65"/>
    <p:sldMasterId id="2147484480" r:id="rId66"/>
    <p:sldMasterId id="2147484493" r:id="rId67"/>
    <p:sldMasterId id="2147484506" r:id="rId68"/>
    <p:sldMasterId id="2147484519" r:id="rId69"/>
    <p:sldMasterId id="2147484532" r:id="rId70"/>
    <p:sldMasterId id="2147484545" r:id="rId71"/>
    <p:sldMasterId id="2147484558" r:id="rId72"/>
    <p:sldMasterId id="2147484571" r:id="rId73"/>
    <p:sldMasterId id="2147484584" r:id="rId74"/>
    <p:sldMasterId id="2147484597" r:id="rId75"/>
    <p:sldMasterId id="2147484610" r:id="rId76"/>
    <p:sldMasterId id="2147484623" r:id="rId77"/>
    <p:sldMasterId id="2147484636" r:id="rId78"/>
    <p:sldMasterId id="2147484649" r:id="rId79"/>
    <p:sldMasterId id="2147484662" r:id="rId80"/>
    <p:sldMasterId id="2147484675" r:id="rId81"/>
    <p:sldMasterId id="2147484688" r:id="rId82"/>
    <p:sldMasterId id="2147484701" r:id="rId83"/>
    <p:sldMasterId id="2147484714" r:id="rId84"/>
    <p:sldMasterId id="2147484727" r:id="rId85"/>
    <p:sldMasterId id="2147484740" r:id="rId86"/>
    <p:sldMasterId id="2147484753" r:id="rId87"/>
    <p:sldMasterId id="2147484766" r:id="rId88"/>
  </p:sldMasterIdLst>
  <p:notesMasterIdLst>
    <p:notesMasterId r:id="rId89"/>
  </p:notesMasterIdLst>
  <p:sldIdLst>
    <p:sldId id="256" r:id="rId90"/>
    <p:sldId id="257" r:id="rId91"/>
    <p:sldId id="258" r:id="rId92"/>
    <p:sldId id="259" r:id="rId93"/>
    <p:sldId id="260" r:id="rId94"/>
    <p:sldId id="261" r:id="rId95"/>
    <p:sldId id="262" r:id="rId96"/>
    <p:sldId id="263" r:id="rId97"/>
    <p:sldId id="264" r:id="rId98"/>
    <p:sldId id="265" r:id="rId99"/>
    <p:sldId id="266" r:id="rId100"/>
    <p:sldId id="267" r:id="rId101"/>
    <p:sldId id="268" r:id="rId102"/>
    <p:sldId id="269" r:id="rId103"/>
    <p:sldId id="270" r:id="rId104"/>
    <p:sldId id="271" r:id="rId105"/>
    <p:sldId id="272" r:id="rId106"/>
    <p:sldId id="273" r:id="rId107"/>
    <p:sldId id="274" r:id="rId108"/>
  </p:sldIdLst>
  <p:sldSz cx="9144000" cy="6858000"/>
  <p:notesSz cx="6858000" cy="91186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Master" Target="slideMasters/slideMaster73.xml"/><Relationship Id="rId75" Type="http://schemas.openxmlformats.org/officeDocument/2006/relationships/slideMaster" Target="slideMasters/slideMaster74.xml"/><Relationship Id="rId76" Type="http://schemas.openxmlformats.org/officeDocument/2006/relationships/slideMaster" Target="slideMasters/slideMaster75.xml"/><Relationship Id="rId77" Type="http://schemas.openxmlformats.org/officeDocument/2006/relationships/slideMaster" Target="slideMasters/slideMaster76.xml"/><Relationship Id="rId78" Type="http://schemas.openxmlformats.org/officeDocument/2006/relationships/slideMaster" Target="slideMasters/slideMaster77.xml"/><Relationship Id="rId79" Type="http://schemas.openxmlformats.org/officeDocument/2006/relationships/slideMaster" Target="slideMasters/slideMaster78.xml"/><Relationship Id="rId80" Type="http://schemas.openxmlformats.org/officeDocument/2006/relationships/slideMaster" Target="slideMasters/slideMaster79.xml"/><Relationship Id="rId81" Type="http://schemas.openxmlformats.org/officeDocument/2006/relationships/slideMaster" Target="slideMasters/slideMaster80.xml"/><Relationship Id="rId82" Type="http://schemas.openxmlformats.org/officeDocument/2006/relationships/slideMaster" Target="slideMasters/slideMaster81.xml"/><Relationship Id="rId83" Type="http://schemas.openxmlformats.org/officeDocument/2006/relationships/slideMaster" Target="slideMasters/slideMaster82.xml"/><Relationship Id="rId84" Type="http://schemas.openxmlformats.org/officeDocument/2006/relationships/slideMaster" Target="slideMasters/slideMaster83.xml"/><Relationship Id="rId85" Type="http://schemas.openxmlformats.org/officeDocument/2006/relationships/slideMaster" Target="slideMasters/slideMaster84.xml"/><Relationship Id="rId86" Type="http://schemas.openxmlformats.org/officeDocument/2006/relationships/slideMaster" Target="slideMasters/slideMaster85.xml"/><Relationship Id="rId87" Type="http://schemas.openxmlformats.org/officeDocument/2006/relationships/slideMaster" Target="slideMasters/slideMaster86.xml"/><Relationship Id="rId88" Type="http://schemas.openxmlformats.org/officeDocument/2006/relationships/slideMaster" Target="slideMasters/slideMaster87.xml"/><Relationship Id="rId89" Type="http://schemas.openxmlformats.org/officeDocument/2006/relationships/notesMaster" Target="notesMasters/notesMaster1.xml"/><Relationship Id="rId90" Type="http://schemas.openxmlformats.org/officeDocument/2006/relationships/slide" Target="slides/slide1.xml"/><Relationship Id="rId91" Type="http://schemas.openxmlformats.org/officeDocument/2006/relationships/slide" Target="slides/slide2.xml"/><Relationship Id="rId92" Type="http://schemas.openxmlformats.org/officeDocument/2006/relationships/slide" Target="slides/slide3.xml"/><Relationship Id="rId93" Type="http://schemas.openxmlformats.org/officeDocument/2006/relationships/slide" Target="slides/slide4.xml"/><Relationship Id="rId94" Type="http://schemas.openxmlformats.org/officeDocument/2006/relationships/slide" Target="slides/slide5.xml"/><Relationship Id="rId95" Type="http://schemas.openxmlformats.org/officeDocument/2006/relationships/slide" Target="slides/slide6.xml"/><Relationship Id="rId96" Type="http://schemas.openxmlformats.org/officeDocument/2006/relationships/slide" Target="slides/slide7.xml"/><Relationship Id="rId97" Type="http://schemas.openxmlformats.org/officeDocument/2006/relationships/slide" Target="slides/slide8.xml"/><Relationship Id="rId98" Type="http://schemas.openxmlformats.org/officeDocument/2006/relationships/slide" Target="slides/slide9.xml"/><Relationship Id="rId99" Type="http://schemas.openxmlformats.org/officeDocument/2006/relationships/slide" Target="slides/slide10.xml"/><Relationship Id="rId100" Type="http://schemas.openxmlformats.org/officeDocument/2006/relationships/slide" Target="slides/slide11.xml"/><Relationship Id="rId101" Type="http://schemas.openxmlformats.org/officeDocument/2006/relationships/slide" Target="slides/slide12.xml"/><Relationship Id="rId102" Type="http://schemas.openxmlformats.org/officeDocument/2006/relationships/slide" Target="slides/slide13.xml"/><Relationship Id="rId103" Type="http://schemas.openxmlformats.org/officeDocument/2006/relationships/slide" Target="slides/slide14.xml"/><Relationship Id="rId104" Type="http://schemas.openxmlformats.org/officeDocument/2006/relationships/slide" Target="slides/slide15.xml"/><Relationship Id="rId105" Type="http://schemas.openxmlformats.org/officeDocument/2006/relationships/slide" Target="slides/slide16.xml"/><Relationship Id="rId106" Type="http://schemas.openxmlformats.org/officeDocument/2006/relationships/slide" Target="slides/slide17.xml"/><Relationship Id="rId107" Type="http://schemas.openxmlformats.org/officeDocument/2006/relationships/slide" Target="slides/slide18.xml"/><Relationship Id="rId108" Type="http://schemas.openxmlformats.org/officeDocument/2006/relationships/slide" Target="slides/slide1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3" name="Rectangle 1"/>
          <p:cNvSpPr/>
          <p:nvPr/>
        </p:nvSpPr>
        <p:spPr>
          <a:xfrm>
            <a:off x="0" y="0"/>
            <a:ext cx="6858000" cy="9118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</p:sp>
      <p:sp>
        <p:nvSpPr>
          <p:cNvPr id="3364" name="PlaceHolder 2"/>
          <p:cNvSpPr>
            <a:spLocks noGrp="1"/>
          </p:cNvSpPr>
          <p:nvPr>
            <p:ph type="hdr"/>
          </p:nvPr>
        </p:nvSpPr>
        <p:spPr>
          <a:xfrm>
            <a:off x="-360" y="0"/>
            <a:ext cx="2970360" cy="45576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365" name="PlaceHolder 3"/>
          <p:cNvSpPr>
            <a:spLocks noGrp="1"/>
          </p:cNvSpPr>
          <p:nvPr>
            <p:ph type="dt"/>
          </p:nvPr>
        </p:nvSpPr>
        <p:spPr>
          <a:xfrm>
            <a:off x="3887280" y="0"/>
            <a:ext cx="2970360" cy="45576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996BA938-3F07-4A3E-A7DB-A5F8929AA1FF}" type="datetime">
              <a:rPr b="0" lang="he-IL" sz="1200" spc="-1" strike="noStrike">
                <a:latin typeface="Times New Roman"/>
              </a:rPr>
              <a:t>24/06/22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366" name="PlaceHolder 4"/>
          <p:cNvSpPr>
            <a:spLocks noGrp="1"/>
          </p:cNvSpPr>
          <p:nvPr>
            <p:ph type="sldImg"/>
          </p:nvPr>
        </p:nvSpPr>
        <p:spPr>
          <a:xfrm>
            <a:off x="1150920" y="684360"/>
            <a:ext cx="4557600" cy="34178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r>
              <a:rPr b="0" lang="en-US" sz="4800" spc="-1" strike="noStrike">
                <a:solidFill>
                  <a:srgbClr val="404040"/>
                </a:solidFill>
                <a:latin typeface="Calibri Light"/>
              </a:rPr>
              <a:t>Click to move the slide</a:t>
            </a:r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367" name="PlaceHolder 5"/>
          <p:cNvSpPr>
            <a:spLocks noGrp="1"/>
          </p:cNvSpPr>
          <p:nvPr>
            <p:ph type="body"/>
          </p:nvPr>
        </p:nvSpPr>
        <p:spPr>
          <a:xfrm>
            <a:off x="914400" y="4330800"/>
            <a:ext cx="5029200" cy="41018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 rtl="1">
              <a:spcBef>
                <a:spcPts val="44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Click to edit the notes format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68" name="PlaceHolder 6"/>
          <p:cNvSpPr>
            <a:spLocks noGrp="1"/>
          </p:cNvSpPr>
          <p:nvPr>
            <p:ph type="ftr"/>
          </p:nvPr>
        </p:nvSpPr>
        <p:spPr>
          <a:xfrm>
            <a:off x="-360" y="8661240"/>
            <a:ext cx="2970360" cy="4557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369" name="PlaceHolder 7"/>
          <p:cNvSpPr>
            <a:spLocks noGrp="1"/>
          </p:cNvSpPr>
          <p:nvPr>
            <p:ph type="sldNum"/>
          </p:nvPr>
        </p:nvSpPr>
        <p:spPr>
          <a:xfrm>
            <a:off x="3887280" y="8661240"/>
            <a:ext cx="2970360" cy="4557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BB1496D4-4076-4D3D-94DF-0AE1C7EBE54B}" type="slidenum">
              <a:rPr b="0" lang="ar-SA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6" name="PlaceHolder 1"/>
          <p:cNvSpPr>
            <a:spLocks noGrp="1"/>
          </p:cNvSpPr>
          <p:nvPr>
            <p:ph type="sldImg"/>
          </p:nvPr>
        </p:nvSpPr>
        <p:spPr>
          <a:xfrm>
            <a:off x="1150920" y="684360"/>
            <a:ext cx="4557600" cy="3417840"/>
          </a:xfrm>
          <a:prstGeom prst="rect">
            <a:avLst/>
          </a:prstGeom>
        </p:spPr>
      </p:sp>
      <p:sp>
        <p:nvSpPr>
          <p:cNvPr id="4397" name="PlaceHolder 2"/>
          <p:cNvSpPr>
            <a:spLocks noGrp="1"/>
          </p:cNvSpPr>
          <p:nvPr>
            <p:ph type="body"/>
          </p:nvPr>
        </p:nvSpPr>
        <p:spPr>
          <a:xfrm>
            <a:off x="914400" y="4330800"/>
            <a:ext cx="5029200" cy="4101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 rtl="1">
              <a:spcBef>
                <a:spcPts val="44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98" name="CustomShape 3"/>
          <p:cNvSpPr/>
          <p:nvPr/>
        </p:nvSpPr>
        <p:spPr>
          <a:xfrm>
            <a:off x="3887640" y="0"/>
            <a:ext cx="2970360" cy="45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A00E3611-6C16-45EE-AA5C-C781FB36EE02}" type="datetime">
              <a:rPr b="0" lang="he-IL" sz="1200" spc="-1" strike="noStrike">
                <a:solidFill>
                  <a:srgbClr val="000000"/>
                </a:solidFill>
                <a:latin typeface="Times New Roman"/>
              </a:rPr>
              <a:t>24/06/22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99" name="CustomShape 4"/>
          <p:cNvSpPr/>
          <p:nvPr/>
        </p:nvSpPr>
        <p:spPr>
          <a:xfrm>
            <a:off x="3887640" y="8661240"/>
            <a:ext cx="2970360" cy="45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F1862D84-732E-4E19-8D22-C8EFA4673D9C}" type="slidenum">
              <a:rPr b="0" lang="ar-SA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10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10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10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10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10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10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10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10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10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4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6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7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7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7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7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7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7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7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7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7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7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7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7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7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7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7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8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8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8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8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8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8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8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8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8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8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8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8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8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8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9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9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9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0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0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0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1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1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1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1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1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18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2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2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2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2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25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2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2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2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30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3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33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34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35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36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37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0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44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4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4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4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0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5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5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55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5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5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59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6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6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6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6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66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6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6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7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71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7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74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75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76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77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78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87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8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9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9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0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9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9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9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30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0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02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30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0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0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30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09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31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1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1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14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31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17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18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19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20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21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328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33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33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3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0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33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3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3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34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4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43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34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4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4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34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50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35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5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5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55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35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58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59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60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61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62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68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4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5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05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11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12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2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7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8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9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79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83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84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85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86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0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04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0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15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16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20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21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22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23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45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5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53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57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58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59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60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7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78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8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8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8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90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93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94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95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96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97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00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0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1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1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1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15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1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22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2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2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27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30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31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32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33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34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37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4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4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4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5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52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5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5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59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6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64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6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67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68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69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70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71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74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7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8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85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8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89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9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9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9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9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96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9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0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01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0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04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05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06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07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08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1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1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2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2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2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2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2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26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2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3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33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3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3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3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38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41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42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43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44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45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48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5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5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63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6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6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6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6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70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7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7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7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75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7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78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79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80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81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82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85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8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9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9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79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9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00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07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12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15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16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17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18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19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22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2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2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2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3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3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3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3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37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3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4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4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4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44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4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4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4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49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5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52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53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54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55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56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59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6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6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6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6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6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7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7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7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74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7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7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7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8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81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8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85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86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89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90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91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92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93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96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89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0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0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0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0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0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0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1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11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1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1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15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1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18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2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2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2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23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2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26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27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28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29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30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2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33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3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3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3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2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4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4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4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4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4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48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5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5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5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5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55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5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5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5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60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6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63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64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65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66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67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70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7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7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7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3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7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8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8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8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85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8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8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8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9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92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9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9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9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97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99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00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01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02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03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04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07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0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1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1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3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1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1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1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2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2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22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2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2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2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2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29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3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34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3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37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38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39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40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41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44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4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4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4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5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5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55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5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5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59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6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6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6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6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66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6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6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7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71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7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74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75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76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77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78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81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8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8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8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3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9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9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9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9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9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96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09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9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0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0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03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0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0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0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08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1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11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12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13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14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15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18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2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2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2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3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2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2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2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3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3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33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3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3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3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3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40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4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4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4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45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6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4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48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49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50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51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52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55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5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5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6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3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6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6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6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6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6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70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7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7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7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7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77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7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8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8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82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8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85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86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87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88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89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92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9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19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9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3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0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0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0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0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0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07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0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1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1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1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14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1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1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1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19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2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22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23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24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25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26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29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3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3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3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3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3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4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4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4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44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4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4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4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5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51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5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5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55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56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5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59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60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61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62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63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66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6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7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7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4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7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7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7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7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8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81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8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8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85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8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88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9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9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9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93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29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96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97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98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99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00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4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03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0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0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0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4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1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1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1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1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1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18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2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2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2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2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25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2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2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2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30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3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33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34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35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36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37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40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4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4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4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4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4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5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5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5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5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55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5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5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5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6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62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6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6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6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67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6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70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71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72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73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74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77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7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8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8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4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8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8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8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9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9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92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9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9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9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39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99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0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0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0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04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0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07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08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09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10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11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14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1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1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1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2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2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25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2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2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29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3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3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3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3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36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3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3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4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41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4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44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45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46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47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48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51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5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5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5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4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6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6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6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6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6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66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6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6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7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7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73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7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7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7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78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8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81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82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83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84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85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88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9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9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9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4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49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9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9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0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0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03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0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0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0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0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10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1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1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1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15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1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18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19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20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21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22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25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2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2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3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4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3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3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3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3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3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40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4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4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4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4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47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4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5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5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52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5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55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56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57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58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59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62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6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6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6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4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7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7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7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7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7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77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7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8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8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8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84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8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8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8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89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9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92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93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94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95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96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599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0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0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0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0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0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1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1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1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14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1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1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1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2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21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2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2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25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26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2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29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30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31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32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33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36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3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4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4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5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4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4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4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4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5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51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5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5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55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5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58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6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6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6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63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6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66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67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68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69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70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5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73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7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7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7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5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8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8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8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8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8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88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9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9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9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9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95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69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9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9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00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0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03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04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05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06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07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10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1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1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1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5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1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2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2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2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2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25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2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2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2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3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32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3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3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3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37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3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40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41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42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43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44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47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4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5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5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5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5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5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5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6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6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62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6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6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6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6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69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7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7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7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74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7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77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78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79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80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81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84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8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8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8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9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9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95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79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9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99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0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0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0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0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06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0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0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1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11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1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14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15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16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17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18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21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2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2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2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5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3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3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3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3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3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36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3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3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4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4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43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4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4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4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48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5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51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52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53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54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55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58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6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6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6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5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6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6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6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7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7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73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7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7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7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7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80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8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8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8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85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7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8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88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89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90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91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92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95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9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89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0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6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0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0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0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0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0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10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1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1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1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1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17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1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2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2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22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2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25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26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27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28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29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32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3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3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3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6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4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4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4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4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4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47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4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5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5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5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54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5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5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5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59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6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62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63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64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65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66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69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7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7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7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7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7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8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8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8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84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8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8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8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9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91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9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9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95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96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199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99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00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01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02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03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06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0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1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1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6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1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1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1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1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2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21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2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2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25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2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28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3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3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3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33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3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36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37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38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39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40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6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43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4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4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4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6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5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5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5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5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5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58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6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6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6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6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65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6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6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6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70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7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73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74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75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76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77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80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8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8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8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6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8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9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9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9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9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95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09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9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9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0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02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0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0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0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07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0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10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11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12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13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14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17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1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2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2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6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2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2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2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3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3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32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3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3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3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3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39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4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4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4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44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4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47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48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49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50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51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54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5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5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5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6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6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65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6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6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69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7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7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7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7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76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7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7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8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81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8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84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85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86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87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88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91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9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19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9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7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0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0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0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0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0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06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0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0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1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1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13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1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1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1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18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2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21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22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23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24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25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28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3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3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3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7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3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3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3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4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4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43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4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4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4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4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50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5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5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5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55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6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7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5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58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59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60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61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62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65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6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6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7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7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7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7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7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7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7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80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8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8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8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8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87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8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9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9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92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29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95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96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97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98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99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02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0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0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0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7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1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1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1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1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1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17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1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2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2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2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24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2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2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2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29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3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32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33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34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35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36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41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4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4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4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5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5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5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5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5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56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5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5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6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6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63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6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6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6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68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7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71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72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73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74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75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81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8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8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8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7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9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9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9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9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9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96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39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9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0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0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03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0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0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0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08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1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11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12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13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14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15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7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21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2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2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2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7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3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3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3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3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3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36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3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3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4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4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43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4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4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4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48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5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51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52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53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54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55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61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6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6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6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7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7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7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7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7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7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76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7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7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8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8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83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8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8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8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88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49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91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92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93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94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95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01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0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0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0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7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1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1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1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1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1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16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1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1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2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2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23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2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2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2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28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3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31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32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33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34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35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41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4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4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4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5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5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5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5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5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56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5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5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6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6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63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6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6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6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68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7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71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72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73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74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75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81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8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8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8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8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9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9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9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9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9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96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59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9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0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0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03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0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0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0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08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1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11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12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13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14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15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21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2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2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2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8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3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3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3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3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3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36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3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3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4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4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43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4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4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4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48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0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1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5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51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52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53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54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55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61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6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6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6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8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7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7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7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7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7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76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7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7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8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8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83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8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8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8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88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9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91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92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93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94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95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01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0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0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0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8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1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1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1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1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1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16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1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1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2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2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23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2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2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2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28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3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31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32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33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34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35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41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4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4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4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5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5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5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5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5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56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5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5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6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6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63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6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6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6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68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7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71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72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73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74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75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81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8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8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8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8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9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9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9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9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9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96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79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9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0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0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03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0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0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0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08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1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11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12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13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14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15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8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22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2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2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2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8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3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3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3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3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3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37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3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4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4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4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44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4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4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4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49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5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52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53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54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55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56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66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6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7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7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9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7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7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7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7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8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81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8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8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85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8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88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9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9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9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93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9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96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97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98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99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00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07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0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1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1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9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1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1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1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2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2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22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2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2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2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2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29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3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3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3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34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3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37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38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39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40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41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51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5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5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5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6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6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6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6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6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66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6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6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7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7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73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7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7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77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78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8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81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82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83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84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85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92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9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9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9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9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0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0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0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0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06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07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0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1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1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1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14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1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1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1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19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2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22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23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24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25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26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33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3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3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3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9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4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43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44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4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4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48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5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5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52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5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55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5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5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5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60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7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8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6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63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64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65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66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67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74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7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7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7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9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8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8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85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8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8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89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9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9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9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9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96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9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99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00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01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0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04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05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06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07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08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17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1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2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2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9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2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27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28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30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31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32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3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3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3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3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39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4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42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43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44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46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47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48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49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50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51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60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6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6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6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PlaceHolder 1"/>
          <p:cNvSpPr>
            <a:spLocks noGrp="1"/>
          </p:cNvSpPr>
          <p:nvPr>
            <p:ph type="subTitle"/>
          </p:nvPr>
        </p:nvSpPr>
        <p:spPr>
          <a:xfrm>
            <a:off x="821880" y="287280"/>
            <a:ext cx="7543800" cy="671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6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70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71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7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74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75" name="PlaceHolder 4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7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78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79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81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82" name="PlaceHolder 3"/>
          <p:cNvSpPr>
            <a:spLocks noGrp="1"/>
          </p:cNvSpPr>
          <p:nvPr>
            <p:ph type="body"/>
          </p:nvPr>
        </p:nvSpPr>
        <p:spPr>
          <a:xfrm>
            <a:off x="821880" y="3947400"/>
            <a:ext cx="754380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84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85" name="PlaceHolder 3"/>
          <p:cNvSpPr>
            <a:spLocks noGrp="1"/>
          </p:cNvSpPr>
          <p:nvPr>
            <p:ph type="body"/>
          </p:nvPr>
        </p:nvSpPr>
        <p:spPr>
          <a:xfrm>
            <a:off x="4687560" y="184644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86" name="PlaceHolder 4"/>
          <p:cNvSpPr>
            <a:spLocks noGrp="1"/>
          </p:cNvSpPr>
          <p:nvPr>
            <p:ph type="body"/>
          </p:nvPr>
        </p:nvSpPr>
        <p:spPr>
          <a:xfrm>
            <a:off x="82188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87" name="PlaceHolder 5"/>
          <p:cNvSpPr>
            <a:spLocks noGrp="1"/>
          </p:cNvSpPr>
          <p:nvPr>
            <p:ph type="body"/>
          </p:nvPr>
        </p:nvSpPr>
        <p:spPr>
          <a:xfrm>
            <a:off x="4687560" y="3947400"/>
            <a:ext cx="368136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8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90" name="PlaceHolder 3"/>
          <p:cNvSpPr>
            <a:spLocks noGrp="1"/>
          </p:cNvSpPr>
          <p:nvPr>
            <p:ph type="body"/>
          </p:nvPr>
        </p:nvSpPr>
        <p:spPr>
          <a:xfrm>
            <a:off x="337248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91" name="PlaceHolder 4"/>
          <p:cNvSpPr>
            <a:spLocks noGrp="1"/>
          </p:cNvSpPr>
          <p:nvPr>
            <p:ph type="body"/>
          </p:nvPr>
        </p:nvSpPr>
        <p:spPr>
          <a:xfrm>
            <a:off x="5923440" y="184644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92" name="PlaceHolder 5"/>
          <p:cNvSpPr>
            <a:spLocks noGrp="1"/>
          </p:cNvSpPr>
          <p:nvPr>
            <p:ph type="body"/>
          </p:nvPr>
        </p:nvSpPr>
        <p:spPr>
          <a:xfrm>
            <a:off x="8218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93" name="PlaceHolder 6"/>
          <p:cNvSpPr>
            <a:spLocks noGrp="1"/>
          </p:cNvSpPr>
          <p:nvPr>
            <p:ph type="body"/>
          </p:nvPr>
        </p:nvSpPr>
        <p:spPr>
          <a:xfrm>
            <a:off x="337248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94" name="PlaceHolder 7"/>
          <p:cNvSpPr>
            <a:spLocks noGrp="1"/>
          </p:cNvSpPr>
          <p:nvPr>
            <p:ph type="body"/>
          </p:nvPr>
        </p:nvSpPr>
        <p:spPr>
          <a:xfrm>
            <a:off x="5923440" y="3947400"/>
            <a:ext cx="2428920" cy="19184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03" name="PlaceHolder 2"/>
          <p:cNvSpPr>
            <a:spLocks noGrp="1"/>
          </p:cNvSpPr>
          <p:nvPr>
            <p:ph type="subTitle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1199"/>
              </a:spcBef>
              <a:spcAft>
                <a:spcPts val="198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05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20.xml"/><Relationship Id="rId6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223.xml"/><Relationship Id="rId9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27.xml"/><Relationship Id="rId13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6.xml"/><Relationship Id="rId8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50.xml"/><Relationship Id="rId12" Type="http://schemas.openxmlformats.org/officeDocument/2006/relationships/slideLayout" Target="../slideLayouts/slideLayout251.xml"/><Relationship Id="rId13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53.xml"/><Relationship Id="rId3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58.xml"/><Relationship Id="rId8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65.xml"/><Relationship Id="rId3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8.xml"/><Relationship Id="rId6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70.xml"/><Relationship Id="rId8" Type="http://schemas.openxmlformats.org/officeDocument/2006/relationships/slideLayout" Target="../slideLayouts/slideLayout271.xml"/><Relationship Id="rId9" Type="http://schemas.openxmlformats.org/officeDocument/2006/relationships/slideLayout" Target="../slideLayouts/slideLayout272.xml"/><Relationship Id="rId10" Type="http://schemas.openxmlformats.org/officeDocument/2006/relationships/slideLayout" Target="../slideLayouts/slideLayout273.xml"/><Relationship Id="rId11" Type="http://schemas.openxmlformats.org/officeDocument/2006/relationships/slideLayout" Target="../slideLayouts/slideLayout274.xml"/><Relationship Id="rId12" Type="http://schemas.openxmlformats.org/officeDocument/2006/relationships/slideLayout" Target="../slideLayouts/slideLayout275.xml"/><Relationship Id="rId13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slideLayout" Target="../slideLayouts/slideLayout287.xml"/><Relationship Id="rId13" Type="http://schemas.openxmlformats.org/officeDocument/2006/relationships/slideLayout" Target="../slideLayouts/slideLayout28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89.xml"/><Relationship Id="rId3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92.xml"/><Relationship Id="rId6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94.xml"/><Relationship Id="rId8" Type="http://schemas.openxmlformats.org/officeDocument/2006/relationships/slideLayout" Target="../slideLayouts/slideLayout295.xml"/><Relationship Id="rId9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297.xml"/><Relationship Id="rId11" Type="http://schemas.openxmlformats.org/officeDocument/2006/relationships/slideLayout" Target="../slideLayouts/slideLayout298.xml"/><Relationship Id="rId12" Type="http://schemas.openxmlformats.org/officeDocument/2006/relationships/slideLayout" Target="../slideLayouts/slideLayout299.xml"/><Relationship Id="rId13" Type="http://schemas.openxmlformats.org/officeDocument/2006/relationships/slideLayout" Target="../slideLayouts/slideLayout300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5.xml"/><Relationship Id="rId7" Type="http://schemas.openxmlformats.org/officeDocument/2006/relationships/slideLayout" Target="../slideLayouts/slideLayout306.xml"/><Relationship Id="rId8" Type="http://schemas.openxmlformats.org/officeDocument/2006/relationships/slideLayout" Target="../slideLayouts/slideLayout307.xml"/><Relationship Id="rId9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309.xml"/><Relationship Id="rId11" Type="http://schemas.openxmlformats.org/officeDocument/2006/relationships/slideLayout" Target="../slideLayouts/slideLayout310.xml"/><Relationship Id="rId12" Type="http://schemas.openxmlformats.org/officeDocument/2006/relationships/slideLayout" Target="../slideLayouts/slideLayout311.xml"/><Relationship Id="rId13" Type="http://schemas.openxmlformats.org/officeDocument/2006/relationships/slideLayout" Target="../slideLayouts/slideLayout312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313.xml"/><Relationship Id="rId3" Type="http://schemas.openxmlformats.org/officeDocument/2006/relationships/slideLayout" Target="../slideLayouts/slideLayout314.xml"/><Relationship Id="rId4" Type="http://schemas.openxmlformats.org/officeDocument/2006/relationships/slideLayout" Target="../slideLayouts/slideLayout315.xml"/><Relationship Id="rId5" Type="http://schemas.openxmlformats.org/officeDocument/2006/relationships/slideLayout" Target="../slideLayouts/slideLayout316.xml"/><Relationship Id="rId6" Type="http://schemas.openxmlformats.org/officeDocument/2006/relationships/slideLayout" Target="../slideLayouts/slideLayout317.xml"/><Relationship Id="rId7" Type="http://schemas.openxmlformats.org/officeDocument/2006/relationships/slideLayout" Target="../slideLayouts/slideLayout318.xml"/><Relationship Id="rId8" Type="http://schemas.openxmlformats.org/officeDocument/2006/relationships/slideLayout" Target="../slideLayouts/slideLayout319.xml"/><Relationship Id="rId9" Type="http://schemas.openxmlformats.org/officeDocument/2006/relationships/slideLayout" Target="../slideLayouts/slideLayout320.xml"/><Relationship Id="rId10" Type="http://schemas.openxmlformats.org/officeDocument/2006/relationships/slideLayout" Target="../slideLayouts/slideLayout321.xml"/><Relationship Id="rId11" Type="http://schemas.openxmlformats.org/officeDocument/2006/relationships/slideLayout" Target="../slideLayouts/slideLayout322.xml"/><Relationship Id="rId12" Type="http://schemas.openxmlformats.org/officeDocument/2006/relationships/slideLayout" Target="../slideLayouts/slideLayout323.xml"/><Relationship Id="rId13" Type="http://schemas.openxmlformats.org/officeDocument/2006/relationships/slideLayout" Target="../slideLayouts/slideLayout324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325.xml"/><Relationship Id="rId3" Type="http://schemas.openxmlformats.org/officeDocument/2006/relationships/slideLayout" Target="../slideLayouts/slideLayout326.xml"/><Relationship Id="rId4" Type="http://schemas.openxmlformats.org/officeDocument/2006/relationships/slideLayout" Target="../slideLayouts/slideLayout327.xml"/><Relationship Id="rId5" Type="http://schemas.openxmlformats.org/officeDocument/2006/relationships/slideLayout" Target="../slideLayouts/slideLayout328.xml"/><Relationship Id="rId6" Type="http://schemas.openxmlformats.org/officeDocument/2006/relationships/slideLayout" Target="../slideLayouts/slideLayout329.xml"/><Relationship Id="rId7" Type="http://schemas.openxmlformats.org/officeDocument/2006/relationships/slideLayout" Target="../slideLayouts/slideLayout330.xml"/><Relationship Id="rId8" Type="http://schemas.openxmlformats.org/officeDocument/2006/relationships/slideLayout" Target="../slideLayouts/slideLayout331.xml"/><Relationship Id="rId9" Type="http://schemas.openxmlformats.org/officeDocument/2006/relationships/slideLayout" Target="../slideLayouts/slideLayout332.xml"/><Relationship Id="rId10" Type="http://schemas.openxmlformats.org/officeDocument/2006/relationships/slideLayout" Target="../slideLayouts/slideLayout333.xml"/><Relationship Id="rId11" Type="http://schemas.openxmlformats.org/officeDocument/2006/relationships/slideLayout" Target="../slideLayouts/slideLayout334.xml"/><Relationship Id="rId12" Type="http://schemas.openxmlformats.org/officeDocument/2006/relationships/slideLayout" Target="../slideLayouts/slideLayout335.xml"/><Relationship Id="rId13" Type="http://schemas.openxmlformats.org/officeDocument/2006/relationships/slideLayout" Target="../slideLayouts/slideLayout336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42.xml"/><Relationship Id="rId8" Type="http://schemas.openxmlformats.org/officeDocument/2006/relationships/slideLayout" Target="../slideLayouts/slideLayout343.xml"/><Relationship Id="rId9" Type="http://schemas.openxmlformats.org/officeDocument/2006/relationships/slideLayout" Target="../slideLayouts/slideLayout344.xml"/><Relationship Id="rId10" Type="http://schemas.openxmlformats.org/officeDocument/2006/relationships/slideLayout" Target="../slideLayouts/slideLayout345.xml"/><Relationship Id="rId11" Type="http://schemas.openxmlformats.org/officeDocument/2006/relationships/slideLayout" Target="../slideLayouts/slideLayout346.xml"/><Relationship Id="rId12" Type="http://schemas.openxmlformats.org/officeDocument/2006/relationships/slideLayout" Target="../slideLayouts/slideLayout347.xml"/><Relationship Id="rId13" Type="http://schemas.openxmlformats.org/officeDocument/2006/relationships/slideLayout" Target="../slideLayouts/slideLayout348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jpe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54.xml"/><Relationship Id="rId8" Type="http://schemas.openxmlformats.org/officeDocument/2006/relationships/slideLayout" Target="../slideLayouts/slideLayout355.xml"/><Relationship Id="rId9" Type="http://schemas.openxmlformats.org/officeDocument/2006/relationships/slideLayout" Target="../slideLayouts/slideLayout356.xml"/><Relationship Id="rId10" Type="http://schemas.openxmlformats.org/officeDocument/2006/relationships/slideLayout" Target="../slideLayouts/slideLayout357.xml"/><Relationship Id="rId11" Type="http://schemas.openxmlformats.org/officeDocument/2006/relationships/slideLayout" Target="../slideLayouts/slideLayout358.xml"/><Relationship Id="rId12" Type="http://schemas.openxmlformats.org/officeDocument/2006/relationships/slideLayout" Target="../slideLayouts/slideLayout359.xml"/><Relationship Id="rId13" Type="http://schemas.openxmlformats.org/officeDocument/2006/relationships/slideLayout" Target="../slideLayouts/slideLayout36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slideLayout" Target="../slideLayouts/slideLayout366.xml"/><Relationship Id="rId8" Type="http://schemas.openxmlformats.org/officeDocument/2006/relationships/slideLayout" Target="../slideLayouts/slideLayout367.xml"/><Relationship Id="rId9" Type="http://schemas.openxmlformats.org/officeDocument/2006/relationships/slideLayout" Target="../slideLayouts/slideLayout368.xml"/><Relationship Id="rId10" Type="http://schemas.openxmlformats.org/officeDocument/2006/relationships/slideLayout" Target="../slideLayouts/slideLayout369.xml"/><Relationship Id="rId11" Type="http://schemas.openxmlformats.org/officeDocument/2006/relationships/slideLayout" Target="../slideLayouts/slideLayout370.xml"/><Relationship Id="rId12" Type="http://schemas.openxmlformats.org/officeDocument/2006/relationships/slideLayout" Target="../slideLayouts/slideLayout371.xml"/><Relationship Id="rId13" Type="http://schemas.openxmlformats.org/officeDocument/2006/relationships/slideLayout" Target="../slideLayouts/slideLayout372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slideLayout" Target="../slideLayouts/slideLayout383.xml"/><Relationship Id="rId13" Type="http://schemas.openxmlformats.org/officeDocument/2006/relationships/slideLayout" Target="../slideLayouts/slideLayout384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85.xml"/><Relationship Id="rId3" Type="http://schemas.openxmlformats.org/officeDocument/2006/relationships/slideLayout" Target="../slideLayouts/slideLayout386.xml"/><Relationship Id="rId4" Type="http://schemas.openxmlformats.org/officeDocument/2006/relationships/slideLayout" Target="../slideLayouts/slideLayout387.xml"/><Relationship Id="rId5" Type="http://schemas.openxmlformats.org/officeDocument/2006/relationships/slideLayout" Target="../slideLayouts/slideLayout388.xml"/><Relationship Id="rId6" Type="http://schemas.openxmlformats.org/officeDocument/2006/relationships/slideLayout" Target="../slideLayouts/slideLayout389.xml"/><Relationship Id="rId7" Type="http://schemas.openxmlformats.org/officeDocument/2006/relationships/slideLayout" Target="../slideLayouts/slideLayout390.xml"/><Relationship Id="rId8" Type="http://schemas.openxmlformats.org/officeDocument/2006/relationships/slideLayout" Target="../slideLayouts/slideLayout391.xml"/><Relationship Id="rId9" Type="http://schemas.openxmlformats.org/officeDocument/2006/relationships/slideLayout" Target="../slideLayouts/slideLayout392.xml"/><Relationship Id="rId10" Type="http://schemas.openxmlformats.org/officeDocument/2006/relationships/slideLayout" Target="../slideLayouts/slideLayout393.xml"/><Relationship Id="rId11" Type="http://schemas.openxmlformats.org/officeDocument/2006/relationships/slideLayout" Target="../slideLayouts/slideLayout394.xml"/><Relationship Id="rId12" Type="http://schemas.openxmlformats.org/officeDocument/2006/relationships/slideLayout" Target="../slideLayouts/slideLayout395.xml"/><Relationship Id="rId13" Type="http://schemas.openxmlformats.org/officeDocument/2006/relationships/slideLayout" Target="../slideLayouts/slideLayout396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97.xml"/><Relationship Id="rId3" Type="http://schemas.openxmlformats.org/officeDocument/2006/relationships/slideLayout" Target="../slideLayouts/slideLayout398.xml"/><Relationship Id="rId4" Type="http://schemas.openxmlformats.org/officeDocument/2006/relationships/slideLayout" Target="../slideLayouts/slideLayout399.xml"/><Relationship Id="rId5" Type="http://schemas.openxmlformats.org/officeDocument/2006/relationships/slideLayout" Target="../slideLayouts/slideLayout400.xml"/><Relationship Id="rId6" Type="http://schemas.openxmlformats.org/officeDocument/2006/relationships/slideLayout" Target="../slideLayouts/slideLayout401.xml"/><Relationship Id="rId7" Type="http://schemas.openxmlformats.org/officeDocument/2006/relationships/slideLayout" Target="../slideLayouts/slideLayout402.xml"/><Relationship Id="rId8" Type="http://schemas.openxmlformats.org/officeDocument/2006/relationships/slideLayout" Target="../slideLayouts/slideLayout403.xml"/><Relationship Id="rId9" Type="http://schemas.openxmlformats.org/officeDocument/2006/relationships/slideLayout" Target="../slideLayouts/slideLayout404.xml"/><Relationship Id="rId10" Type="http://schemas.openxmlformats.org/officeDocument/2006/relationships/slideLayout" Target="../slideLayouts/slideLayout405.xml"/><Relationship Id="rId11" Type="http://schemas.openxmlformats.org/officeDocument/2006/relationships/slideLayout" Target="../slideLayouts/slideLayout406.xml"/><Relationship Id="rId12" Type="http://schemas.openxmlformats.org/officeDocument/2006/relationships/slideLayout" Target="../slideLayouts/slideLayout407.xml"/><Relationship Id="rId13" Type="http://schemas.openxmlformats.org/officeDocument/2006/relationships/slideLayout" Target="../slideLayouts/slideLayout408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409.xml"/><Relationship Id="rId3" Type="http://schemas.openxmlformats.org/officeDocument/2006/relationships/slideLayout" Target="../slideLayouts/slideLayout410.xml"/><Relationship Id="rId4" Type="http://schemas.openxmlformats.org/officeDocument/2006/relationships/slideLayout" Target="../slideLayouts/slideLayout411.xml"/><Relationship Id="rId5" Type="http://schemas.openxmlformats.org/officeDocument/2006/relationships/slideLayout" Target="../slideLayouts/slideLayout412.xml"/><Relationship Id="rId6" Type="http://schemas.openxmlformats.org/officeDocument/2006/relationships/slideLayout" Target="../slideLayouts/slideLayout413.xml"/><Relationship Id="rId7" Type="http://schemas.openxmlformats.org/officeDocument/2006/relationships/slideLayout" Target="../slideLayouts/slideLayout414.xml"/><Relationship Id="rId8" Type="http://schemas.openxmlformats.org/officeDocument/2006/relationships/slideLayout" Target="../slideLayouts/slideLayout415.xml"/><Relationship Id="rId9" Type="http://schemas.openxmlformats.org/officeDocument/2006/relationships/slideLayout" Target="../slideLayouts/slideLayout416.xml"/><Relationship Id="rId10" Type="http://schemas.openxmlformats.org/officeDocument/2006/relationships/slideLayout" Target="../slideLayouts/slideLayout417.xml"/><Relationship Id="rId11" Type="http://schemas.openxmlformats.org/officeDocument/2006/relationships/slideLayout" Target="../slideLayouts/slideLayout418.xml"/><Relationship Id="rId12" Type="http://schemas.openxmlformats.org/officeDocument/2006/relationships/slideLayout" Target="../slideLayouts/slideLayout419.xml"/><Relationship Id="rId13" Type="http://schemas.openxmlformats.org/officeDocument/2006/relationships/slideLayout" Target="../slideLayouts/slideLayout420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421.xml"/><Relationship Id="rId3" Type="http://schemas.openxmlformats.org/officeDocument/2006/relationships/slideLayout" Target="../slideLayouts/slideLayout422.xml"/><Relationship Id="rId4" Type="http://schemas.openxmlformats.org/officeDocument/2006/relationships/slideLayout" Target="../slideLayouts/slideLayout423.xml"/><Relationship Id="rId5" Type="http://schemas.openxmlformats.org/officeDocument/2006/relationships/slideLayout" Target="../slideLayouts/slideLayout424.xml"/><Relationship Id="rId6" Type="http://schemas.openxmlformats.org/officeDocument/2006/relationships/slideLayout" Target="../slideLayouts/slideLayout425.xml"/><Relationship Id="rId7" Type="http://schemas.openxmlformats.org/officeDocument/2006/relationships/slideLayout" Target="../slideLayouts/slideLayout426.xml"/><Relationship Id="rId8" Type="http://schemas.openxmlformats.org/officeDocument/2006/relationships/slideLayout" Target="../slideLayouts/slideLayout427.xml"/><Relationship Id="rId9" Type="http://schemas.openxmlformats.org/officeDocument/2006/relationships/slideLayout" Target="../slideLayouts/slideLayout428.xml"/><Relationship Id="rId10" Type="http://schemas.openxmlformats.org/officeDocument/2006/relationships/slideLayout" Target="../slideLayouts/slideLayout429.xml"/><Relationship Id="rId11" Type="http://schemas.openxmlformats.org/officeDocument/2006/relationships/slideLayout" Target="../slideLayouts/slideLayout430.xml"/><Relationship Id="rId12" Type="http://schemas.openxmlformats.org/officeDocument/2006/relationships/slideLayout" Target="../slideLayouts/slideLayout431.xml"/><Relationship Id="rId13" Type="http://schemas.openxmlformats.org/officeDocument/2006/relationships/slideLayout" Target="../slideLayouts/slideLayout432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433.xml"/><Relationship Id="rId3" Type="http://schemas.openxmlformats.org/officeDocument/2006/relationships/slideLayout" Target="../slideLayouts/slideLayout434.xml"/><Relationship Id="rId4" Type="http://schemas.openxmlformats.org/officeDocument/2006/relationships/slideLayout" Target="../slideLayouts/slideLayout435.xml"/><Relationship Id="rId5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37.xml"/><Relationship Id="rId7" Type="http://schemas.openxmlformats.org/officeDocument/2006/relationships/slideLayout" Target="../slideLayouts/slideLayout438.xml"/><Relationship Id="rId8" Type="http://schemas.openxmlformats.org/officeDocument/2006/relationships/slideLayout" Target="../slideLayouts/slideLayout439.xml"/><Relationship Id="rId9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41.xml"/><Relationship Id="rId11" Type="http://schemas.openxmlformats.org/officeDocument/2006/relationships/slideLayout" Target="../slideLayouts/slideLayout442.xml"/><Relationship Id="rId12" Type="http://schemas.openxmlformats.org/officeDocument/2006/relationships/slideLayout" Target="../slideLayouts/slideLayout443.xml"/><Relationship Id="rId13" Type="http://schemas.openxmlformats.org/officeDocument/2006/relationships/slideLayout" Target="../slideLayouts/slideLayout444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445.xml"/><Relationship Id="rId3" Type="http://schemas.openxmlformats.org/officeDocument/2006/relationships/slideLayout" Target="../slideLayouts/slideLayout446.xml"/><Relationship Id="rId4" Type="http://schemas.openxmlformats.org/officeDocument/2006/relationships/slideLayout" Target="../slideLayouts/slideLayout447.xml"/><Relationship Id="rId5" Type="http://schemas.openxmlformats.org/officeDocument/2006/relationships/slideLayout" Target="../slideLayouts/slideLayout448.xml"/><Relationship Id="rId6" Type="http://schemas.openxmlformats.org/officeDocument/2006/relationships/slideLayout" Target="../slideLayouts/slideLayout449.xml"/><Relationship Id="rId7" Type="http://schemas.openxmlformats.org/officeDocument/2006/relationships/slideLayout" Target="../slideLayouts/slideLayout450.xml"/><Relationship Id="rId8" Type="http://schemas.openxmlformats.org/officeDocument/2006/relationships/slideLayout" Target="../slideLayouts/slideLayout451.xml"/><Relationship Id="rId9" Type="http://schemas.openxmlformats.org/officeDocument/2006/relationships/slideLayout" Target="../slideLayouts/slideLayout452.xml"/><Relationship Id="rId10" Type="http://schemas.openxmlformats.org/officeDocument/2006/relationships/slideLayout" Target="../slideLayouts/slideLayout453.xml"/><Relationship Id="rId11" Type="http://schemas.openxmlformats.org/officeDocument/2006/relationships/slideLayout" Target="../slideLayouts/slideLayout454.xml"/><Relationship Id="rId12" Type="http://schemas.openxmlformats.org/officeDocument/2006/relationships/slideLayout" Target="../slideLayouts/slideLayout455.xml"/><Relationship Id="rId13" Type="http://schemas.openxmlformats.org/officeDocument/2006/relationships/slideLayout" Target="../slideLayouts/slideLayout456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457.xml"/><Relationship Id="rId3" Type="http://schemas.openxmlformats.org/officeDocument/2006/relationships/slideLayout" Target="../slideLayouts/slideLayout458.xml"/><Relationship Id="rId4" Type="http://schemas.openxmlformats.org/officeDocument/2006/relationships/slideLayout" Target="../slideLayouts/slideLayout459.xml"/><Relationship Id="rId5" Type="http://schemas.openxmlformats.org/officeDocument/2006/relationships/slideLayout" Target="../slideLayouts/slideLayout460.xml"/><Relationship Id="rId6" Type="http://schemas.openxmlformats.org/officeDocument/2006/relationships/slideLayout" Target="../slideLayouts/slideLayout461.xml"/><Relationship Id="rId7" Type="http://schemas.openxmlformats.org/officeDocument/2006/relationships/slideLayout" Target="../slideLayouts/slideLayout462.xml"/><Relationship Id="rId8" Type="http://schemas.openxmlformats.org/officeDocument/2006/relationships/slideLayout" Target="../slideLayouts/slideLayout463.xml"/><Relationship Id="rId9" Type="http://schemas.openxmlformats.org/officeDocument/2006/relationships/slideLayout" Target="../slideLayouts/slideLayout464.xml"/><Relationship Id="rId10" Type="http://schemas.openxmlformats.org/officeDocument/2006/relationships/slideLayout" Target="../slideLayouts/slideLayout465.xml"/><Relationship Id="rId11" Type="http://schemas.openxmlformats.org/officeDocument/2006/relationships/slideLayout" Target="../slideLayouts/slideLayout466.xml"/><Relationship Id="rId12" Type="http://schemas.openxmlformats.org/officeDocument/2006/relationships/slideLayout" Target="../slideLayouts/slideLayout467.xml"/><Relationship Id="rId13" Type="http://schemas.openxmlformats.org/officeDocument/2006/relationships/slideLayout" Target="../slideLayouts/slideLayout468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69.xml"/><Relationship Id="rId3" Type="http://schemas.openxmlformats.org/officeDocument/2006/relationships/slideLayout" Target="../slideLayouts/slideLayout470.xml"/><Relationship Id="rId4" Type="http://schemas.openxmlformats.org/officeDocument/2006/relationships/slideLayout" Target="../slideLayouts/slideLayout471.xml"/><Relationship Id="rId5" Type="http://schemas.openxmlformats.org/officeDocument/2006/relationships/slideLayout" Target="../slideLayouts/slideLayout472.xml"/><Relationship Id="rId6" Type="http://schemas.openxmlformats.org/officeDocument/2006/relationships/slideLayout" Target="../slideLayouts/slideLayout473.xml"/><Relationship Id="rId7" Type="http://schemas.openxmlformats.org/officeDocument/2006/relationships/slideLayout" Target="../slideLayouts/slideLayout474.xml"/><Relationship Id="rId8" Type="http://schemas.openxmlformats.org/officeDocument/2006/relationships/slideLayout" Target="../slideLayouts/slideLayout475.xml"/><Relationship Id="rId9" Type="http://schemas.openxmlformats.org/officeDocument/2006/relationships/slideLayout" Target="../slideLayouts/slideLayout476.xml"/><Relationship Id="rId10" Type="http://schemas.openxmlformats.org/officeDocument/2006/relationships/slideLayout" Target="../slideLayouts/slideLayout477.xml"/><Relationship Id="rId11" Type="http://schemas.openxmlformats.org/officeDocument/2006/relationships/slideLayout" Target="../slideLayouts/slideLayout478.xml"/><Relationship Id="rId12" Type="http://schemas.openxmlformats.org/officeDocument/2006/relationships/slideLayout" Target="../slideLayouts/slideLayout479.xml"/><Relationship Id="rId13" Type="http://schemas.openxmlformats.org/officeDocument/2006/relationships/slideLayout" Target="../slideLayouts/slideLayout48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slideLayout" Target="../slideLayouts/slideLayout492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slideLayout" Target="../slideLayouts/slideLayout498.xml"/><Relationship Id="rId8" Type="http://schemas.openxmlformats.org/officeDocument/2006/relationships/slideLayout" Target="../slideLayouts/slideLayout499.xml"/><Relationship Id="rId9" Type="http://schemas.openxmlformats.org/officeDocument/2006/relationships/slideLayout" Target="../slideLayouts/slideLayout500.xml"/><Relationship Id="rId10" Type="http://schemas.openxmlformats.org/officeDocument/2006/relationships/slideLayout" Target="../slideLayouts/slideLayout501.xml"/><Relationship Id="rId11" Type="http://schemas.openxmlformats.org/officeDocument/2006/relationships/slideLayout" Target="../slideLayouts/slideLayout502.xml"/><Relationship Id="rId12" Type="http://schemas.openxmlformats.org/officeDocument/2006/relationships/slideLayout" Target="../slideLayouts/slideLayout503.xml"/><Relationship Id="rId13" Type="http://schemas.openxmlformats.org/officeDocument/2006/relationships/slideLayout" Target="../slideLayouts/slideLayout504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505.xml"/><Relationship Id="rId3" Type="http://schemas.openxmlformats.org/officeDocument/2006/relationships/slideLayout" Target="../slideLayouts/slideLayout506.xml"/><Relationship Id="rId4" Type="http://schemas.openxmlformats.org/officeDocument/2006/relationships/slideLayout" Target="../slideLayouts/slideLayout507.xml"/><Relationship Id="rId5" Type="http://schemas.openxmlformats.org/officeDocument/2006/relationships/slideLayout" Target="../slideLayouts/slideLayout508.xml"/><Relationship Id="rId6" Type="http://schemas.openxmlformats.org/officeDocument/2006/relationships/slideLayout" Target="../slideLayouts/slideLayout509.xml"/><Relationship Id="rId7" Type="http://schemas.openxmlformats.org/officeDocument/2006/relationships/slideLayout" Target="../slideLayouts/slideLayout510.xml"/><Relationship Id="rId8" Type="http://schemas.openxmlformats.org/officeDocument/2006/relationships/slideLayout" Target="../slideLayouts/slideLayout511.xml"/><Relationship Id="rId9" Type="http://schemas.openxmlformats.org/officeDocument/2006/relationships/slideLayout" Target="../slideLayouts/slideLayout512.xml"/><Relationship Id="rId10" Type="http://schemas.openxmlformats.org/officeDocument/2006/relationships/slideLayout" Target="../slideLayouts/slideLayout513.xml"/><Relationship Id="rId11" Type="http://schemas.openxmlformats.org/officeDocument/2006/relationships/slideLayout" Target="../slideLayouts/slideLayout514.xml"/><Relationship Id="rId12" Type="http://schemas.openxmlformats.org/officeDocument/2006/relationships/slideLayout" Target="../slideLayouts/slideLayout515.xml"/><Relationship Id="rId13" Type="http://schemas.openxmlformats.org/officeDocument/2006/relationships/slideLayout" Target="../slideLayouts/slideLayout516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517.xml"/><Relationship Id="rId3" Type="http://schemas.openxmlformats.org/officeDocument/2006/relationships/slideLayout" Target="../slideLayouts/slideLayout518.xml"/><Relationship Id="rId4" Type="http://schemas.openxmlformats.org/officeDocument/2006/relationships/slideLayout" Target="../slideLayouts/slideLayout519.xml"/><Relationship Id="rId5" Type="http://schemas.openxmlformats.org/officeDocument/2006/relationships/slideLayout" Target="../slideLayouts/slideLayout520.xml"/><Relationship Id="rId6" Type="http://schemas.openxmlformats.org/officeDocument/2006/relationships/slideLayout" Target="../slideLayouts/slideLayout521.xml"/><Relationship Id="rId7" Type="http://schemas.openxmlformats.org/officeDocument/2006/relationships/slideLayout" Target="../slideLayouts/slideLayout522.xml"/><Relationship Id="rId8" Type="http://schemas.openxmlformats.org/officeDocument/2006/relationships/slideLayout" Target="../slideLayouts/slideLayout523.xml"/><Relationship Id="rId9" Type="http://schemas.openxmlformats.org/officeDocument/2006/relationships/slideLayout" Target="../slideLayouts/slideLayout524.xml"/><Relationship Id="rId10" Type="http://schemas.openxmlformats.org/officeDocument/2006/relationships/slideLayout" Target="../slideLayouts/slideLayout525.xml"/><Relationship Id="rId11" Type="http://schemas.openxmlformats.org/officeDocument/2006/relationships/slideLayout" Target="../slideLayouts/slideLayout526.xml"/><Relationship Id="rId12" Type="http://schemas.openxmlformats.org/officeDocument/2006/relationships/slideLayout" Target="../slideLayouts/slideLayout527.xml"/><Relationship Id="rId13" Type="http://schemas.openxmlformats.org/officeDocument/2006/relationships/slideLayout" Target="../slideLayouts/slideLayout528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slideLayout" Target="../slideLayouts/slideLayout529.xml"/><Relationship Id="rId3" Type="http://schemas.openxmlformats.org/officeDocument/2006/relationships/slideLayout" Target="../slideLayouts/slideLayout530.xml"/><Relationship Id="rId4" Type="http://schemas.openxmlformats.org/officeDocument/2006/relationships/slideLayout" Target="../slideLayouts/slideLayout531.xml"/><Relationship Id="rId5" Type="http://schemas.openxmlformats.org/officeDocument/2006/relationships/slideLayout" Target="../slideLayouts/slideLayout532.xml"/><Relationship Id="rId6" Type="http://schemas.openxmlformats.org/officeDocument/2006/relationships/slideLayout" Target="../slideLayouts/slideLayout533.xml"/><Relationship Id="rId7" Type="http://schemas.openxmlformats.org/officeDocument/2006/relationships/slideLayout" Target="../slideLayouts/slideLayout534.xml"/><Relationship Id="rId8" Type="http://schemas.openxmlformats.org/officeDocument/2006/relationships/slideLayout" Target="../slideLayouts/slideLayout535.xml"/><Relationship Id="rId9" Type="http://schemas.openxmlformats.org/officeDocument/2006/relationships/slideLayout" Target="../slideLayouts/slideLayout536.xml"/><Relationship Id="rId10" Type="http://schemas.openxmlformats.org/officeDocument/2006/relationships/slideLayout" Target="../slideLayouts/slideLayout537.xml"/><Relationship Id="rId11" Type="http://schemas.openxmlformats.org/officeDocument/2006/relationships/slideLayout" Target="../slideLayouts/slideLayout538.xml"/><Relationship Id="rId12" Type="http://schemas.openxmlformats.org/officeDocument/2006/relationships/slideLayout" Target="../slideLayouts/slideLayout539.xml"/><Relationship Id="rId13" Type="http://schemas.openxmlformats.org/officeDocument/2006/relationships/slideLayout" Target="../slideLayouts/slideLayout540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541.xml"/><Relationship Id="rId3" Type="http://schemas.openxmlformats.org/officeDocument/2006/relationships/slideLayout" Target="../slideLayouts/slideLayout542.xml"/><Relationship Id="rId4" Type="http://schemas.openxmlformats.org/officeDocument/2006/relationships/slideLayout" Target="../slideLayouts/slideLayout543.xml"/><Relationship Id="rId5" Type="http://schemas.openxmlformats.org/officeDocument/2006/relationships/slideLayout" Target="../slideLayouts/slideLayout544.xml"/><Relationship Id="rId6" Type="http://schemas.openxmlformats.org/officeDocument/2006/relationships/slideLayout" Target="../slideLayouts/slideLayout545.xml"/><Relationship Id="rId7" Type="http://schemas.openxmlformats.org/officeDocument/2006/relationships/slideLayout" Target="../slideLayouts/slideLayout546.xml"/><Relationship Id="rId8" Type="http://schemas.openxmlformats.org/officeDocument/2006/relationships/slideLayout" Target="../slideLayouts/slideLayout547.xml"/><Relationship Id="rId9" Type="http://schemas.openxmlformats.org/officeDocument/2006/relationships/slideLayout" Target="../slideLayouts/slideLayout548.xml"/><Relationship Id="rId10" Type="http://schemas.openxmlformats.org/officeDocument/2006/relationships/slideLayout" Target="../slideLayouts/slideLayout549.xml"/><Relationship Id="rId11" Type="http://schemas.openxmlformats.org/officeDocument/2006/relationships/slideLayout" Target="../slideLayouts/slideLayout550.xml"/><Relationship Id="rId12" Type="http://schemas.openxmlformats.org/officeDocument/2006/relationships/slideLayout" Target="../slideLayouts/slideLayout551.xml"/><Relationship Id="rId13" Type="http://schemas.openxmlformats.org/officeDocument/2006/relationships/slideLayout" Target="../slideLayouts/slideLayout552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553.xml"/><Relationship Id="rId3" Type="http://schemas.openxmlformats.org/officeDocument/2006/relationships/slideLayout" Target="../slideLayouts/slideLayout554.xml"/><Relationship Id="rId4" Type="http://schemas.openxmlformats.org/officeDocument/2006/relationships/slideLayout" Target="../slideLayouts/slideLayout555.xml"/><Relationship Id="rId5" Type="http://schemas.openxmlformats.org/officeDocument/2006/relationships/slideLayout" Target="../slideLayouts/slideLayout556.xml"/><Relationship Id="rId6" Type="http://schemas.openxmlformats.org/officeDocument/2006/relationships/slideLayout" Target="../slideLayouts/slideLayout557.xml"/><Relationship Id="rId7" Type="http://schemas.openxmlformats.org/officeDocument/2006/relationships/slideLayout" Target="../slideLayouts/slideLayout558.xml"/><Relationship Id="rId8" Type="http://schemas.openxmlformats.org/officeDocument/2006/relationships/slideLayout" Target="../slideLayouts/slideLayout559.xml"/><Relationship Id="rId9" Type="http://schemas.openxmlformats.org/officeDocument/2006/relationships/slideLayout" Target="../slideLayouts/slideLayout560.xml"/><Relationship Id="rId10" Type="http://schemas.openxmlformats.org/officeDocument/2006/relationships/slideLayout" Target="../slideLayouts/slideLayout561.xml"/><Relationship Id="rId11" Type="http://schemas.openxmlformats.org/officeDocument/2006/relationships/slideLayout" Target="../slideLayouts/slideLayout562.xml"/><Relationship Id="rId12" Type="http://schemas.openxmlformats.org/officeDocument/2006/relationships/slideLayout" Target="../slideLayouts/slideLayout563.xml"/><Relationship Id="rId13" Type="http://schemas.openxmlformats.org/officeDocument/2006/relationships/slideLayout" Target="../slideLayouts/slideLayout564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slideLayout" Target="../slideLayouts/slideLayout565.xml"/><Relationship Id="rId3" Type="http://schemas.openxmlformats.org/officeDocument/2006/relationships/slideLayout" Target="../slideLayouts/slideLayout566.xml"/><Relationship Id="rId4" Type="http://schemas.openxmlformats.org/officeDocument/2006/relationships/slideLayout" Target="../slideLayouts/slideLayout567.xml"/><Relationship Id="rId5" Type="http://schemas.openxmlformats.org/officeDocument/2006/relationships/slideLayout" Target="../slideLayouts/slideLayout568.xml"/><Relationship Id="rId6" Type="http://schemas.openxmlformats.org/officeDocument/2006/relationships/slideLayout" Target="../slideLayouts/slideLayout569.xml"/><Relationship Id="rId7" Type="http://schemas.openxmlformats.org/officeDocument/2006/relationships/slideLayout" Target="../slideLayouts/slideLayout570.xml"/><Relationship Id="rId8" Type="http://schemas.openxmlformats.org/officeDocument/2006/relationships/slideLayout" Target="../slideLayouts/slideLayout571.xml"/><Relationship Id="rId9" Type="http://schemas.openxmlformats.org/officeDocument/2006/relationships/slideLayout" Target="../slideLayouts/slideLayout572.xml"/><Relationship Id="rId10" Type="http://schemas.openxmlformats.org/officeDocument/2006/relationships/slideLayout" Target="../slideLayouts/slideLayout573.xml"/><Relationship Id="rId11" Type="http://schemas.openxmlformats.org/officeDocument/2006/relationships/slideLayout" Target="../slideLayouts/slideLayout574.xml"/><Relationship Id="rId12" Type="http://schemas.openxmlformats.org/officeDocument/2006/relationships/slideLayout" Target="../slideLayouts/slideLayout575.xml"/><Relationship Id="rId13" Type="http://schemas.openxmlformats.org/officeDocument/2006/relationships/slideLayout" Target="../slideLayouts/slideLayout576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slideLayout" Target="../slideLayouts/slideLayout577.xml"/><Relationship Id="rId3" Type="http://schemas.openxmlformats.org/officeDocument/2006/relationships/slideLayout" Target="../slideLayouts/slideLayout578.xml"/><Relationship Id="rId4" Type="http://schemas.openxmlformats.org/officeDocument/2006/relationships/slideLayout" Target="../slideLayouts/slideLayout579.xml"/><Relationship Id="rId5" Type="http://schemas.openxmlformats.org/officeDocument/2006/relationships/slideLayout" Target="../slideLayouts/slideLayout580.xml"/><Relationship Id="rId6" Type="http://schemas.openxmlformats.org/officeDocument/2006/relationships/slideLayout" Target="../slideLayouts/slideLayout581.xml"/><Relationship Id="rId7" Type="http://schemas.openxmlformats.org/officeDocument/2006/relationships/slideLayout" Target="../slideLayouts/slideLayout582.xml"/><Relationship Id="rId8" Type="http://schemas.openxmlformats.org/officeDocument/2006/relationships/slideLayout" Target="../slideLayouts/slideLayout583.xml"/><Relationship Id="rId9" Type="http://schemas.openxmlformats.org/officeDocument/2006/relationships/slideLayout" Target="../slideLayouts/slideLayout584.xml"/><Relationship Id="rId10" Type="http://schemas.openxmlformats.org/officeDocument/2006/relationships/slideLayout" Target="../slideLayouts/slideLayout585.xml"/><Relationship Id="rId11" Type="http://schemas.openxmlformats.org/officeDocument/2006/relationships/slideLayout" Target="../slideLayouts/slideLayout586.xml"/><Relationship Id="rId12" Type="http://schemas.openxmlformats.org/officeDocument/2006/relationships/slideLayout" Target="../slideLayouts/slideLayout587.xml"/><Relationship Id="rId13" Type="http://schemas.openxmlformats.org/officeDocument/2006/relationships/slideLayout" Target="../slideLayouts/slideLayout58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slideLayout" Target="../slideLayouts/slideLayout589.xml"/><Relationship Id="rId3" Type="http://schemas.openxmlformats.org/officeDocument/2006/relationships/slideLayout" Target="../slideLayouts/slideLayout590.xml"/><Relationship Id="rId4" Type="http://schemas.openxmlformats.org/officeDocument/2006/relationships/slideLayout" Target="../slideLayouts/slideLayout591.xml"/><Relationship Id="rId5" Type="http://schemas.openxmlformats.org/officeDocument/2006/relationships/slideLayout" Target="../slideLayouts/slideLayout592.xml"/><Relationship Id="rId6" Type="http://schemas.openxmlformats.org/officeDocument/2006/relationships/slideLayout" Target="../slideLayouts/slideLayout593.xml"/><Relationship Id="rId7" Type="http://schemas.openxmlformats.org/officeDocument/2006/relationships/slideLayout" Target="../slideLayouts/slideLayout594.xml"/><Relationship Id="rId8" Type="http://schemas.openxmlformats.org/officeDocument/2006/relationships/slideLayout" Target="../slideLayouts/slideLayout595.xml"/><Relationship Id="rId9" Type="http://schemas.openxmlformats.org/officeDocument/2006/relationships/slideLayout" Target="../slideLayouts/slideLayout596.xml"/><Relationship Id="rId10" Type="http://schemas.openxmlformats.org/officeDocument/2006/relationships/slideLayout" Target="../slideLayouts/slideLayout597.xml"/><Relationship Id="rId11" Type="http://schemas.openxmlformats.org/officeDocument/2006/relationships/slideLayout" Target="../slideLayouts/slideLayout598.xml"/><Relationship Id="rId12" Type="http://schemas.openxmlformats.org/officeDocument/2006/relationships/slideLayout" Target="../slideLayouts/slideLayout599.xml"/><Relationship Id="rId13" Type="http://schemas.openxmlformats.org/officeDocument/2006/relationships/slideLayout" Target="../slideLayouts/slideLayout60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slideLayout" Target="../slideLayouts/slideLayout601.xml"/><Relationship Id="rId3" Type="http://schemas.openxmlformats.org/officeDocument/2006/relationships/slideLayout" Target="../slideLayouts/slideLayout602.xml"/><Relationship Id="rId4" Type="http://schemas.openxmlformats.org/officeDocument/2006/relationships/slideLayout" Target="../slideLayouts/slideLayout603.xml"/><Relationship Id="rId5" Type="http://schemas.openxmlformats.org/officeDocument/2006/relationships/slideLayout" Target="../slideLayouts/slideLayout604.xml"/><Relationship Id="rId6" Type="http://schemas.openxmlformats.org/officeDocument/2006/relationships/slideLayout" Target="../slideLayouts/slideLayout605.xml"/><Relationship Id="rId7" Type="http://schemas.openxmlformats.org/officeDocument/2006/relationships/slideLayout" Target="../slideLayouts/slideLayout606.xml"/><Relationship Id="rId8" Type="http://schemas.openxmlformats.org/officeDocument/2006/relationships/slideLayout" Target="../slideLayouts/slideLayout607.xml"/><Relationship Id="rId9" Type="http://schemas.openxmlformats.org/officeDocument/2006/relationships/slideLayout" Target="../slideLayouts/slideLayout608.xml"/><Relationship Id="rId10" Type="http://schemas.openxmlformats.org/officeDocument/2006/relationships/slideLayout" Target="../slideLayouts/slideLayout609.xml"/><Relationship Id="rId11" Type="http://schemas.openxmlformats.org/officeDocument/2006/relationships/slideLayout" Target="../slideLayouts/slideLayout610.xml"/><Relationship Id="rId12" Type="http://schemas.openxmlformats.org/officeDocument/2006/relationships/slideLayout" Target="../slideLayouts/slideLayout611.xml"/><Relationship Id="rId13" Type="http://schemas.openxmlformats.org/officeDocument/2006/relationships/slideLayout" Target="../slideLayouts/slideLayout612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slideLayout" Target="../slideLayouts/slideLayout613.xml"/><Relationship Id="rId3" Type="http://schemas.openxmlformats.org/officeDocument/2006/relationships/slideLayout" Target="../slideLayouts/slideLayout614.xml"/><Relationship Id="rId4" Type="http://schemas.openxmlformats.org/officeDocument/2006/relationships/slideLayout" Target="../slideLayouts/slideLayout615.xml"/><Relationship Id="rId5" Type="http://schemas.openxmlformats.org/officeDocument/2006/relationships/slideLayout" Target="../slideLayouts/slideLayout616.xml"/><Relationship Id="rId6" Type="http://schemas.openxmlformats.org/officeDocument/2006/relationships/slideLayout" Target="../slideLayouts/slideLayout617.xml"/><Relationship Id="rId7" Type="http://schemas.openxmlformats.org/officeDocument/2006/relationships/slideLayout" Target="../slideLayouts/slideLayout618.xml"/><Relationship Id="rId8" Type="http://schemas.openxmlformats.org/officeDocument/2006/relationships/slideLayout" Target="../slideLayouts/slideLayout619.xml"/><Relationship Id="rId9" Type="http://schemas.openxmlformats.org/officeDocument/2006/relationships/slideLayout" Target="../slideLayouts/slideLayout620.xml"/><Relationship Id="rId10" Type="http://schemas.openxmlformats.org/officeDocument/2006/relationships/slideLayout" Target="../slideLayouts/slideLayout621.xml"/><Relationship Id="rId11" Type="http://schemas.openxmlformats.org/officeDocument/2006/relationships/slideLayout" Target="../slideLayouts/slideLayout622.xml"/><Relationship Id="rId12" Type="http://schemas.openxmlformats.org/officeDocument/2006/relationships/slideLayout" Target="../slideLayouts/slideLayout623.xml"/><Relationship Id="rId13" Type="http://schemas.openxmlformats.org/officeDocument/2006/relationships/slideLayout" Target="../slideLayouts/slideLayout624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slideLayout" Target="../slideLayouts/slideLayout625.xml"/><Relationship Id="rId3" Type="http://schemas.openxmlformats.org/officeDocument/2006/relationships/slideLayout" Target="../slideLayouts/slideLayout626.xml"/><Relationship Id="rId4" Type="http://schemas.openxmlformats.org/officeDocument/2006/relationships/slideLayout" Target="../slideLayouts/slideLayout627.xml"/><Relationship Id="rId5" Type="http://schemas.openxmlformats.org/officeDocument/2006/relationships/slideLayout" Target="../slideLayouts/slideLayout628.xml"/><Relationship Id="rId6" Type="http://schemas.openxmlformats.org/officeDocument/2006/relationships/slideLayout" Target="../slideLayouts/slideLayout629.xml"/><Relationship Id="rId7" Type="http://schemas.openxmlformats.org/officeDocument/2006/relationships/slideLayout" Target="../slideLayouts/slideLayout630.xml"/><Relationship Id="rId8" Type="http://schemas.openxmlformats.org/officeDocument/2006/relationships/slideLayout" Target="../slideLayouts/slideLayout631.xml"/><Relationship Id="rId9" Type="http://schemas.openxmlformats.org/officeDocument/2006/relationships/slideLayout" Target="../slideLayouts/slideLayout632.xml"/><Relationship Id="rId10" Type="http://schemas.openxmlformats.org/officeDocument/2006/relationships/slideLayout" Target="../slideLayouts/slideLayout633.xml"/><Relationship Id="rId11" Type="http://schemas.openxmlformats.org/officeDocument/2006/relationships/slideLayout" Target="../slideLayouts/slideLayout634.xml"/><Relationship Id="rId12" Type="http://schemas.openxmlformats.org/officeDocument/2006/relationships/slideLayout" Target="../slideLayouts/slideLayout635.xml"/><Relationship Id="rId13" Type="http://schemas.openxmlformats.org/officeDocument/2006/relationships/slideLayout" Target="../slideLayouts/slideLayout636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slideLayout" Target="../slideLayouts/slideLayout637.xml"/><Relationship Id="rId3" Type="http://schemas.openxmlformats.org/officeDocument/2006/relationships/slideLayout" Target="../slideLayouts/slideLayout638.xml"/><Relationship Id="rId4" Type="http://schemas.openxmlformats.org/officeDocument/2006/relationships/slideLayout" Target="../slideLayouts/slideLayout639.xml"/><Relationship Id="rId5" Type="http://schemas.openxmlformats.org/officeDocument/2006/relationships/slideLayout" Target="../slideLayouts/slideLayout640.xml"/><Relationship Id="rId6" Type="http://schemas.openxmlformats.org/officeDocument/2006/relationships/slideLayout" Target="../slideLayouts/slideLayout641.xml"/><Relationship Id="rId7" Type="http://schemas.openxmlformats.org/officeDocument/2006/relationships/slideLayout" Target="../slideLayouts/slideLayout642.xml"/><Relationship Id="rId8" Type="http://schemas.openxmlformats.org/officeDocument/2006/relationships/slideLayout" Target="../slideLayouts/slideLayout643.xml"/><Relationship Id="rId9" Type="http://schemas.openxmlformats.org/officeDocument/2006/relationships/slideLayout" Target="../slideLayouts/slideLayout644.xml"/><Relationship Id="rId10" Type="http://schemas.openxmlformats.org/officeDocument/2006/relationships/slideLayout" Target="../slideLayouts/slideLayout645.xml"/><Relationship Id="rId11" Type="http://schemas.openxmlformats.org/officeDocument/2006/relationships/slideLayout" Target="../slideLayouts/slideLayout646.xml"/><Relationship Id="rId12" Type="http://schemas.openxmlformats.org/officeDocument/2006/relationships/slideLayout" Target="../slideLayouts/slideLayout647.xml"/><Relationship Id="rId13" Type="http://schemas.openxmlformats.org/officeDocument/2006/relationships/slideLayout" Target="../slideLayouts/slideLayout648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slideLayout" Target="../slideLayouts/slideLayout649.xml"/><Relationship Id="rId3" Type="http://schemas.openxmlformats.org/officeDocument/2006/relationships/slideLayout" Target="../slideLayouts/slideLayout650.xml"/><Relationship Id="rId4" Type="http://schemas.openxmlformats.org/officeDocument/2006/relationships/slideLayout" Target="../slideLayouts/slideLayout651.xml"/><Relationship Id="rId5" Type="http://schemas.openxmlformats.org/officeDocument/2006/relationships/slideLayout" Target="../slideLayouts/slideLayout652.xml"/><Relationship Id="rId6" Type="http://schemas.openxmlformats.org/officeDocument/2006/relationships/slideLayout" Target="../slideLayouts/slideLayout653.xml"/><Relationship Id="rId7" Type="http://schemas.openxmlformats.org/officeDocument/2006/relationships/slideLayout" Target="../slideLayouts/slideLayout654.xml"/><Relationship Id="rId8" Type="http://schemas.openxmlformats.org/officeDocument/2006/relationships/slideLayout" Target="../slideLayouts/slideLayout655.xml"/><Relationship Id="rId9" Type="http://schemas.openxmlformats.org/officeDocument/2006/relationships/slideLayout" Target="../slideLayouts/slideLayout656.xml"/><Relationship Id="rId10" Type="http://schemas.openxmlformats.org/officeDocument/2006/relationships/slideLayout" Target="../slideLayouts/slideLayout657.xml"/><Relationship Id="rId11" Type="http://schemas.openxmlformats.org/officeDocument/2006/relationships/slideLayout" Target="../slideLayouts/slideLayout658.xml"/><Relationship Id="rId12" Type="http://schemas.openxmlformats.org/officeDocument/2006/relationships/slideLayout" Target="../slideLayouts/slideLayout659.xml"/><Relationship Id="rId13" Type="http://schemas.openxmlformats.org/officeDocument/2006/relationships/slideLayout" Target="../slideLayouts/slideLayout660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slideLayout" Target="../slideLayouts/slideLayout661.xml"/><Relationship Id="rId3" Type="http://schemas.openxmlformats.org/officeDocument/2006/relationships/slideLayout" Target="../slideLayouts/slideLayout662.xml"/><Relationship Id="rId4" Type="http://schemas.openxmlformats.org/officeDocument/2006/relationships/slideLayout" Target="../slideLayouts/slideLayout663.xml"/><Relationship Id="rId5" Type="http://schemas.openxmlformats.org/officeDocument/2006/relationships/slideLayout" Target="../slideLayouts/slideLayout664.xml"/><Relationship Id="rId6" Type="http://schemas.openxmlformats.org/officeDocument/2006/relationships/slideLayout" Target="../slideLayouts/slideLayout665.xml"/><Relationship Id="rId7" Type="http://schemas.openxmlformats.org/officeDocument/2006/relationships/slideLayout" Target="../slideLayouts/slideLayout666.xml"/><Relationship Id="rId8" Type="http://schemas.openxmlformats.org/officeDocument/2006/relationships/slideLayout" Target="../slideLayouts/slideLayout667.xml"/><Relationship Id="rId9" Type="http://schemas.openxmlformats.org/officeDocument/2006/relationships/slideLayout" Target="../slideLayouts/slideLayout668.xml"/><Relationship Id="rId10" Type="http://schemas.openxmlformats.org/officeDocument/2006/relationships/slideLayout" Target="../slideLayouts/slideLayout669.xml"/><Relationship Id="rId11" Type="http://schemas.openxmlformats.org/officeDocument/2006/relationships/slideLayout" Target="../slideLayouts/slideLayout670.xml"/><Relationship Id="rId12" Type="http://schemas.openxmlformats.org/officeDocument/2006/relationships/slideLayout" Target="../slideLayouts/slideLayout671.xml"/><Relationship Id="rId13" Type="http://schemas.openxmlformats.org/officeDocument/2006/relationships/slideLayout" Target="../slideLayouts/slideLayout672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slideLayout" Target="../slideLayouts/slideLayout673.xml"/><Relationship Id="rId3" Type="http://schemas.openxmlformats.org/officeDocument/2006/relationships/slideLayout" Target="../slideLayouts/slideLayout674.xml"/><Relationship Id="rId4" Type="http://schemas.openxmlformats.org/officeDocument/2006/relationships/slideLayout" Target="../slideLayouts/slideLayout675.xml"/><Relationship Id="rId5" Type="http://schemas.openxmlformats.org/officeDocument/2006/relationships/slideLayout" Target="../slideLayouts/slideLayout676.xml"/><Relationship Id="rId6" Type="http://schemas.openxmlformats.org/officeDocument/2006/relationships/slideLayout" Target="../slideLayouts/slideLayout677.xml"/><Relationship Id="rId7" Type="http://schemas.openxmlformats.org/officeDocument/2006/relationships/slideLayout" Target="../slideLayouts/slideLayout678.xml"/><Relationship Id="rId8" Type="http://schemas.openxmlformats.org/officeDocument/2006/relationships/slideLayout" Target="../slideLayouts/slideLayout679.xml"/><Relationship Id="rId9" Type="http://schemas.openxmlformats.org/officeDocument/2006/relationships/slideLayout" Target="../slideLayouts/slideLayout680.xml"/><Relationship Id="rId10" Type="http://schemas.openxmlformats.org/officeDocument/2006/relationships/slideLayout" Target="../slideLayouts/slideLayout681.xml"/><Relationship Id="rId11" Type="http://schemas.openxmlformats.org/officeDocument/2006/relationships/slideLayout" Target="../slideLayouts/slideLayout682.xml"/><Relationship Id="rId12" Type="http://schemas.openxmlformats.org/officeDocument/2006/relationships/slideLayout" Target="../slideLayouts/slideLayout683.xml"/><Relationship Id="rId13" Type="http://schemas.openxmlformats.org/officeDocument/2006/relationships/slideLayout" Target="../slideLayouts/slideLayout684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slideLayout" Target="../slideLayouts/slideLayout685.xml"/><Relationship Id="rId3" Type="http://schemas.openxmlformats.org/officeDocument/2006/relationships/slideLayout" Target="../slideLayouts/slideLayout686.xml"/><Relationship Id="rId4" Type="http://schemas.openxmlformats.org/officeDocument/2006/relationships/slideLayout" Target="../slideLayouts/slideLayout687.xml"/><Relationship Id="rId5" Type="http://schemas.openxmlformats.org/officeDocument/2006/relationships/slideLayout" Target="../slideLayouts/slideLayout688.xml"/><Relationship Id="rId6" Type="http://schemas.openxmlformats.org/officeDocument/2006/relationships/slideLayout" Target="../slideLayouts/slideLayout689.xml"/><Relationship Id="rId7" Type="http://schemas.openxmlformats.org/officeDocument/2006/relationships/slideLayout" Target="../slideLayouts/slideLayout690.xml"/><Relationship Id="rId8" Type="http://schemas.openxmlformats.org/officeDocument/2006/relationships/slideLayout" Target="../slideLayouts/slideLayout691.xml"/><Relationship Id="rId9" Type="http://schemas.openxmlformats.org/officeDocument/2006/relationships/slideLayout" Target="../slideLayouts/slideLayout692.xml"/><Relationship Id="rId10" Type="http://schemas.openxmlformats.org/officeDocument/2006/relationships/slideLayout" Target="../slideLayouts/slideLayout693.xml"/><Relationship Id="rId11" Type="http://schemas.openxmlformats.org/officeDocument/2006/relationships/slideLayout" Target="../slideLayouts/slideLayout694.xml"/><Relationship Id="rId12" Type="http://schemas.openxmlformats.org/officeDocument/2006/relationships/slideLayout" Target="../slideLayouts/slideLayout695.xml"/><Relationship Id="rId13" Type="http://schemas.openxmlformats.org/officeDocument/2006/relationships/slideLayout" Target="../slideLayouts/slideLayout696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slideLayout" Target="../slideLayouts/slideLayout697.xml"/><Relationship Id="rId3" Type="http://schemas.openxmlformats.org/officeDocument/2006/relationships/slideLayout" Target="../slideLayouts/slideLayout698.xml"/><Relationship Id="rId4" Type="http://schemas.openxmlformats.org/officeDocument/2006/relationships/slideLayout" Target="../slideLayouts/slideLayout699.xml"/><Relationship Id="rId5" Type="http://schemas.openxmlformats.org/officeDocument/2006/relationships/slideLayout" Target="../slideLayouts/slideLayout700.xml"/><Relationship Id="rId6" Type="http://schemas.openxmlformats.org/officeDocument/2006/relationships/slideLayout" Target="../slideLayouts/slideLayout701.xml"/><Relationship Id="rId7" Type="http://schemas.openxmlformats.org/officeDocument/2006/relationships/slideLayout" Target="../slideLayouts/slideLayout702.xml"/><Relationship Id="rId8" Type="http://schemas.openxmlformats.org/officeDocument/2006/relationships/slideLayout" Target="../slideLayouts/slideLayout703.xml"/><Relationship Id="rId9" Type="http://schemas.openxmlformats.org/officeDocument/2006/relationships/slideLayout" Target="../slideLayouts/slideLayout704.xml"/><Relationship Id="rId10" Type="http://schemas.openxmlformats.org/officeDocument/2006/relationships/slideLayout" Target="../slideLayouts/slideLayout705.xml"/><Relationship Id="rId11" Type="http://schemas.openxmlformats.org/officeDocument/2006/relationships/slideLayout" Target="../slideLayouts/slideLayout706.xml"/><Relationship Id="rId12" Type="http://schemas.openxmlformats.org/officeDocument/2006/relationships/slideLayout" Target="../slideLayouts/slideLayout707.xml"/><Relationship Id="rId13" Type="http://schemas.openxmlformats.org/officeDocument/2006/relationships/slideLayout" Target="../slideLayouts/slideLayout708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slideLayout" Target="../slideLayouts/slideLayout709.xml"/><Relationship Id="rId3" Type="http://schemas.openxmlformats.org/officeDocument/2006/relationships/slideLayout" Target="../slideLayouts/slideLayout710.xml"/><Relationship Id="rId4" Type="http://schemas.openxmlformats.org/officeDocument/2006/relationships/slideLayout" Target="../slideLayouts/slideLayout711.xml"/><Relationship Id="rId5" Type="http://schemas.openxmlformats.org/officeDocument/2006/relationships/slideLayout" Target="../slideLayouts/slideLayout712.xml"/><Relationship Id="rId6" Type="http://schemas.openxmlformats.org/officeDocument/2006/relationships/slideLayout" Target="../slideLayouts/slideLayout713.xml"/><Relationship Id="rId7" Type="http://schemas.openxmlformats.org/officeDocument/2006/relationships/slideLayout" Target="../slideLayouts/slideLayout714.xml"/><Relationship Id="rId8" Type="http://schemas.openxmlformats.org/officeDocument/2006/relationships/slideLayout" Target="../slideLayouts/slideLayout715.xml"/><Relationship Id="rId9" Type="http://schemas.openxmlformats.org/officeDocument/2006/relationships/slideLayout" Target="../slideLayouts/slideLayout716.xml"/><Relationship Id="rId10" Type="http://schemas.openxmlformats.org/officeDocument/2006/relationships/slideLayout" Target="../slideLayouts/slideLayout717.xml"/><Relationship Id="rId11" Type="http://schemas.openxmlformats.org/officeDocument/2006/relationships/slideLayout" Target="../slideLayouts/slideLayout718.xml"/><Relationship Id="rId12" Type="http://schemas.openxmlformats.org/officeDocument/2006/relationships/slideLayout" Target="../slideLayouts/slideLayout719.xml"/><Relationship Id="rId13" Type="http://schemas.openxmlformats.org/officeDocument/2006/relationships/slideLayout" Target="../slideLayouts/slideLayout72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slideLayout" Target="../slideLayouts/slideLayout721.xml"/><Relationship Id="rId3" Type="http://schemas.openxmlformats.org/officeDocument/2006/relationships/slideLayout" Target="../slideLayouts/slideLayout722.xml"/><Relationship Id="rId4" Type="http://schemas.openxmlformats.org/officeDocument/2006/relationships/slideLayout" Target="../slideLayouts/slideLayout723.xml"/><Relationship Id="rId5" Type="http://schemas.openxmlformats.org/officeDocument/2006/relationships/slideLayout" Target="../slideLayouts/slideLayout724.xml"/><Relationship Id="rId6" Type="http://schemas.openxmlformats.org/officeDocument/2006/relationships/slideLayout" Target="../slideLayouts/slideLayout725.xml"/><Relationship Id="rId7" Type="http://schemas.openxmlformats.org/officeDocument/2006/relationships/slideLayout" Target="../slideLayouts/slideLayout726.xml"/><Relationship Id="rId8" Type="http://schemas.openxmlformats.org/officeDocument/2006/relationships/slideLayout" Target="../slideLayouts/slideLayout727.xml"/><Relationship Id="rId9" Type="http://schemas.openxmlformats.org/officeDocument/2006/relationships/slideLayout" Target="../slideLayouts/slideLayout728.xml"/><Relationship Id="rId10" Type="http://schemas.openxmlformats.org/officeDocument/2006/relationships/slideLayout" Target="../slideLayouts/slideLayout729.xml"/><Relationship Id="rId11" Type="http://schemas.openxmlformats.org/officeDocument/2006/relationships/slideLayout" Target="../slideLayouts/slideLayout730.xml"/><Relationship Id="rId12" Type="http://schemas.openxmlformats.org/officeDocument/2006/relationships/slideLayout" Target="../slideLayouts/slideLayout731.xml"/><Relationship Id="rId13" Type="http://schemas.openxmlformats.org/officeDocument/2006/relationships/slideLayout" Target="../slideLayouts/slideLayout732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slideLayout" Target="../slideLayouts/slideLayout733.xml"/><Relationship Id="rId3" Type="http://schemas.openxmlformats.org/officeDocument/2006/relationships/slideLayout" Target="../slideLayouts/slideLayout734.xml"/><Relationship Id="rId4" Type="http://schemas.openxmlformats.org/officeDocument/2006/relationships/slideLayout" Target="../slideLayouts/slideLayout735.xml"/><Relationship Id="rId5" Type="http://schemas.openxmlformats.org/officeDocument/2006/relationships/slideLayout" Target="../slideLayouts/slideLayout736.xml"/><Relationship Id="rId6" Type="http://schemas.openxmlformats.org/officeDocument/2006/relationships/slideLayout" Target="../slideLayouts/slideLayout737.xml"/><Relationship Id="rId7" Type="http://schemas.openxmlformats.org/officeDocument/2006/relationships/slideLayout" Target="../slideLayouts/slideLayout738.xml"/><Relationship Id="rId8" Type="http://schemas.openxmlformats.org/officeDocument/2006/relationships/slideLayout" Target="../slideLayouts/slideLayout739.xml"/><Relationship Id="rId9" Type="http://schemas.openxmlformats.org/officeDocument/2006/relationships/slideLayout" Target="../slideLayouts/slideLayout740.xml"/><Relationship Id="rId10" Type="http://schemas.openxmlformats.org/officeDocument/2006/relationships/slideLayout" Target="../slideLayouts/slideLayout741.xml"/><Relationship Id="rId11" Type="http://schemas.openxmlformats.org/officeDocument/2006/relationships/slideLayout" Target="../slideLayouts/slideLayout742.xml"/><Relationship Id="rId12" Type="http://schemas.openxmlformats.org/officeDocument/2006/relationships/slideLayout" Target="../slideLayouts/slideLayout743.xml"/><Relationship Id="rId13" Type="http://schemas.openxmlformats.org/officeDocument/2006/relationships/slideLayout" Target="../slideLayouts/slideLayout744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slideLayout" Target="../slideLayouts/slideLayout745.xml"/><Relationship Id="rId3" Type="http://schemas.openxmlformats.org/officeDocument/2006/relationships/slideLayout" Target="../slideLayouts/slideLayout746.xml"/><Relationship Id="rId4" Type="http://schemas.openxmlformats.org/officeDocument/2006/relationships/slideLayout" Target="../slideLayouts/slideLayout747.xml"/><Relationship Id="rId5" Type="http://schemas.openxmlformats.org/officeDocument/2006/relationships/slideLayout" Target="../slideLayouts/slideLayout748.xml"/><Relationship Id="rId6" Type="http://schemas.openxmlformats.org/officeDocument/2006/relationships/slideLayout" Target="../slideLayouts/slideLayout749.xml"/><Relationship Id="rId7" Type="http://schemas.openxmlformats.org/officeDocument/2006/relationships/slideLayout" Target="../slideLayouts/slideLayout750.xml"/><Relationship Id="rId8" Type="http://schemas.openxmlformats.org/officeDocument/2006/relationships/slideLayout" Target="../slideLayouts/slideLayout751.xml"/><Relationship Id="rId9" Type="http://schemas.openxmlformats.org/officeDocument/2006/relationships/slideLayout" Target="../slideLayouts/slideLayout752.xml"/><Relationship Id="rId10" Type="http://schemas.openxmlformats.org/officeDocument/2006/relationships/slideLayout" Target="../slideLayouts/slideLayout753.xml"/><Relationship Id="rId11" Type="http://schemas.openxmlformats.org/officeDocument/2006/relationships/slideLayout" Target="../slideLayouts/slideLayout754.xml"/><Relationship Id="rId12" Type="http://schemas.openxmlformats.org/officeDocument/2006/relationships/slideLayout" Target="../slideLayouts/slideLayout755.xml"/><Relationship Id="rId13" Type="http://schemas.openxmlformats.org/officeDocument/2006/relationships/slideLayout" Target="../slideLayouts/slideLayout756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slideLayout" Target="../slideLayouts/slideLayout757.xml"/><Relationship Id="rId3" Type="http://schemas.openxmlformats.org/officeDocument/2006/relationships/slideLayout" Target="../slideLayouts/slideLayout758.xml"/><Relationship Id="rId4" Type="http://schemas.openxmlformats.org/officeDocument/2006/relationships/slideLayout" Target="../slideLayouts/slideLayout759.xml"/><Relationship Id="rId5" Type="http://schemas.openxmlformats.org/officeDocument/2006/relationships/slideLayout" Target="../slideLayouts/slideLayout760.xml"/><Relationship Id="rId6" Type="http://schemas.openxmlformats.org/officeDocument/2006/relationships/slideLayout" Target="../slideLayouts/slideLayout761.xml"/><Relationship Id="rId7" Type="http://schemas.openxmlformats.org/officeDocument/2006/relationships/slideLayout" Target="../slideLayouts/slideLayout762.xml"/><Relationship Id="rId8" Type="http://schemas.openxmlformats.org/officeDocument/2006/relationships/slideLayout" Target="../slideLayouts/slideLayout763.xml"/><Relationship Id="rId9" Type="http://schemas.openxmlformats.org/officeDocument/2006/relationships/slideLayout" Target="../slideLayouts/slideLayout764.xml"/><Relationship Id="rId10" Type="http://schemas.openxmlformats.org/officeDocument/2006/relationships/slideLayout" Target="../slideLayouts/slideLayout765.xml"/><Relationship Id="rId11" Type="http://schemas.openxmlformats.org/officeDocument/2006/relationships/slideLayout" Target="../slideLayouts/slideLayout766.xml"/><Relationship Id="rId12" Type="http://schemas.openxmlformats.org/officeDocument/2006/relationships/slideLayout" Target="../slideLayouts/slideLayout767.xml"/><Relationship Id="rId13" Type="http://schemas.openxmlformats.org/officeDocument/2006/relationships/slideLayout" Target="../slideLayouts/slideLayout768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slideLayout" Target="../slideLayouts/slideLayout769.xml"/><Relationship Id="rId3" Type="http://schemas.openxmlformats.org/officeDocument/2006/relationships/slideLayout" Target="../slideLayouts/slideLayout770.xml"/><Relationship Id="rId4" Type="http://schemas.openxmlformats.org/officeDocument/2006/relationships/slideLayout" Target="../slideLayouts/slideLayout771.xml"/><Relationship Id="rId5" Type="http://schemas.openxmlformats.org/officeDocument/2006/relationships/slideLayout" Target="../slideLayouts/slideLayout772.xml"/><Relationship Id="rId6" Type="http://schemas.openxmlformats.org/officeDocument/2006/relationships/slideLayout" Target="../slideLayouts/slideLayout773.xml"/><Relationship Id="rId7" Type="http://schemas.openxmlformats.org/officeDocument/2006/relationships/slideLayout" Target="../slideLayouts/slideLayout774.xml"/><Relationship Id="rId8" Type="http://schemas.openxmlformats.org/officeDocument/2006/relationships/slideLayout" Target="../slideLayouts/slideLayout775.xml"/><Relationship Id="rId9" Type="http://schemas.openxmlformats.org/officeDocument/2006/relationships/slideLayout" Target="../slideLayouts/slideLayout776.xml"/><Relationship Id="rId10" Type="http://schemas.openxmlformats.org/officeDocument/2006/relationships/slideLayout" Target="../slideLayouts/slideLayout777.xml"/><Relationship Id="rId11" Type="http://schemas.openxmlformats.org/officeDocument/2006/relationships/slideLayout" Target="../slideLayouts/slideLayout778.xml"/><Relationship Id="rId12" Type="http://schemas.openxmlformats.org/officeDocument/2006/relationships/slideLayout" Target="../slideLayouts/slideLayout779.xml"/><Relationship Id="rId13" Type="http://schemas.openxmlformats.org/officeDocument/2006/relationships/slideLayout" Target="../slideLayouts/slideLayout780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slideLayout" Target="../slideLayouts/slideLayout781.xml"/><Relationship Id="rId3" Type="http://schemas.openxmlformats.org/officeDocument/2006/relationships/slideLayout" Target="../slideLayouts/slideLayout782.xml"/><Relationship Id="rId4" Type="http://schemas.openxmlformats.org/officeDocument/2006/relationships/slideLayout" Target="../slideLayouts/slideLayout783.xml"/><Relationship Id="rId5" Type="http://schemas.openxmlformats.org/officeDocument/2006/relationships/slideLayout" Target="../slideLayouts/slideLayout784.xml"/><Relationship Id="rId6" Type="http://schemas.openxmlformats.org/officeDocument/2006/relationships/slideLayout" Target="../slideLayouts/slideLayout785.xml"/><Relationship Id="rId7" Type="http://schemas.openxmlformats.org/officeDocument/2006/relationships/slideLayout" Target="../slideLayouts/slideLayout786.xml"/><Relationship Id="rId8" Type="http://schemas.openxmlformats.org/officeDocument/2006/relationships/slideLayout" Target="../slideLayouts/slideLayout787.xml"/><Relationship Id="rId9" Type="http://schemas.openxmlformats.org/officeDocument/2006/relationships/slideLayout" Target="../slideLayouts/slideLayout788.xml"/><Relationship Id="rId10" Type="http://schemas.openxmlformats.org/officeDocument/2006/relationships/slideLayout" Target="../slideLayouts/slideLayout789.xml"/><Relationship Id="rId11" Type="http://schemas.openxmlformats.org/officeDocument/2006/relationships/slideLayout" Target="../slideLayouts/slideLayout790.xml"/><Relationship Id="rId12" Type="http://schemas.openxmlformats.org/officeDocument/2006/relationships/slideLayout" Target="../slideLayouts/slideLayout791.xml"/><Relationship Id="rId13" Type="http://schemas.openxmlformats.org/officeDocument/2006/relationships/slideLayout" Target="../slideLayouts/slideLayout792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slideLayout" Target="../slideLayouts/slideLayout793.xml"/><Relationship Id="rId3" Type="http://schemas.openxmlformats.org/officeDocument/2006/relationships/slideLayout" Target="../slideLayouts/slideLayout794.xml"/><Relationship Id="rId4" Type="http://schemas.openxmlformats.org/officeDocument/2006/relationships/slideLayout" Target="../slideLayouts/slideLayout795.xml"/><Relationship Id="rId5" Type="http://schemas.openxmlformats.org/officeDocument/2006/relationships/slideLayout" Target="../slideLayouts/slideLayout796.xml"/><Relationship Id="rId6" Type="http://schemas.openxmlformats.org/officeDocument/2006/relationships/slideLayout" Target="../slideLayouts/slideLayout797.xml"/><Relationship Id="rId7" Type="http://schemas.openxmlformats.org/officeDocument/2006/relationships/slideLayout" Target="../slideLayouts/slideLayout798.xml"/><Relationship Id="rId8" Type="http://schemas.openxmlformats.org/officeDocument/2006/relationships/slideLayout" Target="../slideLayouts/slideLayout799.xml"/><Relationship Id="rId9" Type="http://schemas.openxmlformats.org/officeDocument/2006/relationships/slideLayout" Target="../slideLayouts/slideLayout800.xml"/><Relationship Id="rId10" Type="http://schemas.openxmlformats.org/officeDocument/2006/relationships/slideLayout" Target="../slideLayouts/slideLayout801.xml"/><Relationship Id="rId11" Type="http://schemas.openxmlformats.org/officeDocument/2006/relationships/slideLayout" Target="../slideLayouts/slideLayout802.xml"/><Relationship Id="rId12" Type="http://schemas.openxmlformats.org/officeDocument/2006/relationships/slideLayout" Target="../slideLayouts/slideLayout803.xml"/><Relationship Id="rId13" Type="http://schemas.openxmlformats.org/officeDocument/2006/relationships/slideLayout" Target="../slideLayouts/slideLayout804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slideLayout" Target="../slideLayouts/slideLayout805.xml"/><Relationship Id="rId3" Type="http://schemas.openxmlformats.org/officeDocument/2006/relationships/slideLayout" Target="../slideLayouts/slideLayout806.xml"/><Relationship Id="rId4" Type="http://schemas.openxmlformats.org/officeDocument/2006/relationships/slideLayout" Target="../slideLayouts/slideLayout807.xml"/><Relationship Id="rId5" Type="http://schemas.openxmlformats.org/officeDocument/2006/relationships/slideLayout" Target="../slideLayouts/slideLayout808.xml"/><Relationship Id="rId6" Type="http://schemas.openxmlformats.org/officeDocument/2006/relationships/slideLayout" Target="../slideLayouts/slideLayout809.xml"/><Relationship Id="rId7" Type="http://schemas.openxmlformats.org/officeDocument/2006/relationships/slideLayout" Target="../slideLayouts/slideLayout810.xml"/><Relationship Id="rId8" Type="http://schemas.openxmlformats.org/officeDocument/2006/relationships/slideLayout" Target="../slideLayouts/slideLayout811.xml"/><Relationship Id="rId9" Type="http://schemas.openxmlformats.org/officeDocument/2006/relationships/slideLayout" Target="../slideLayouts/slideLayout812.xml"/><Relationship Id="rId10" Type="http://schemas.openxmlformats.org/officeDocument/2006/relationships/slideLayout" Target="../slideLayouts/slideLayout813.xml"/><Relationship Id="rId11" Type="http://schemas.openxmlformats.org/officeDocument/2006/relationships/slideLayout" Target="../slideLayouts/slideLayout814.xml"/><Relationship Id="rId12" Type="http://schemas.openxmlformats.org/officeDocument/2006/relationships/slideLayout" Target="../slideLayouts/slideLayout815.xml"/><Relationship Id="rId13" Type="http://schemas.openxmlformats.org/officeDocument/2006/relationships/slideLayout" Target="../slideLayouts/slideLayout816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slideLayout" Target="../slideLayouts/slideLayout817.xml"/><Relationship Id="rId3" Type="http://schemas.openxmlformats.org/officeDocument/2006/relationships/slideLayout" Target="../slideLayouts/slideLayout818.xml"/><Relationship Id="rId4" Type="http://schemas.openxmlformats.org/officeDocument/2006/relationships/slideLayout" Target="../slideLayouts/slideLayout819.xml"/><Relationship Id="rId5" Type="http://schemas.openxmlformats.org/officeDocument/2006/relationships/slideLayout" Target="../slideLayouts/slideLayout820.xml"/><Relationship Id="rId6" Type="http://schemas.openxmlformats.org/officeDocument/2006/relationships/slideLayout" Target="../slideLayouts/slideLayout821.xml"/><Relationship Id="rId7" Type="http://schemas.openxmlformats.org/officeDocument/2006/relationships/slideLayout" Target="../slideLayouts/slideLayout822.xml"/><Relationship Id="rId8" Type="http://schemas.openxmlformats.org/officeDocument/2006/relationships/slideLayout" Target="../slideLayouts/slideLayout823.xml"/><Relationship Id="rId9" Type="http://schemas.openxmlformats.org/officeDocument/2006/relationships/slideLayout" Target="../slideLayouts/slideLayout824.xml"/><Relationship Id="rId10" Type="http://schemas.openxmlformats.org/officeDocument/2006/relationships/slideLayout" Target="../slideLayouts/slideLayout825.xml"/><Relationship Id="rId11" Type="http://schemas.openxmlformats.org/officeDocument/2006/relationships/slideLayout" Target="../slideLayouts/slideLayout826.xml"/><Relationship Id="rId12" Type="http://schemas.openxmlformats.org/officeDocument/2006/relationships/slideLayout" Target="../slideLayouts/slideLayout827.xml"/><Relationship Id="rId13" Type="http://schemas.openxmlformats.org/officeDocument/2006/relationships/slideLayout" Target="../slideLayouts/slideLayout828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slideLayout" Target="../slideLayouts/slideLayout829.xml"/><Relationship Id="rId3" Type="http://schemas.openxmlformats.org/officeDocument/2006/relationships/slideLayout" Target="../slideLayouts/slideLayout830.xml"/><Relationship Id="rId4" Type="http://schemas.openxmlformats.org/officeDocument/2006/relationships/slideLayout" Target="../slideLayouts/slideLayout831.xml"/><Relationship Id="rId5" Type="http://schemas.openxmlformats.org/officeDocument/2006/relationships/slideLayout" Target="../slideLayouts/slideLayout832.xml"/><Relationship Id="rId6" Type="http://schemas.openxmlformats.org/officeDocument/2006/relationships/slideLayout" Target="../slideLayouts/slideLayout833.xml"/><Relationship Id="rId7" Type="http://schemas.openxmlformats.org/officeDocument/2006/relationships/slideLayout" Target="../slideLayouts/slideLayout834.xml"/><Relationship Id="rId8" Type="http://schemas.openxmlformats.org/officeDocument/2006/relationships/slideLayout" Target="../slideLayouts/slideLayout835.xml"/><Relationship Id="rId9" Type="http://schemas.openxmlformats.org/officeDocument/2006/relationships/slideLayout" Target="../slideLayouts/slideLayout836.xml"/><Relationship Id="rId10" Type="http://schemas.openxmlformats.org/officeDocument/2006/relationships/slideLayout" Target="../slideLayouts/slideLayout837.xml"/><Relationship Id="rId11" Type="http://schemas.openxmlformats.org/officeDocument/2006/relationships/slideLayout" Target="../slideLayouts/slideLayout838.xml"/><Relationship Id="rId12" Type="http://schemas.openxmlformats.org/officeDocument/2006/relationships/slideLayout" Target="../slideLayouts/slideLayout839.xml"/><Relationship Id="rId13" Type="http://schemas.openxmlformats.org/officeDocument/2006/relationships/slideLayout" Target="../slideLayouts/slideLayout840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slideLayout" Target="../slideLayouts/slideLayout841.xml"/><Relationship Id="rId3" Type="http://schemas.openxmlformats.org/officeDocument/2006/relationships/slideLayout" Target="../slideLayouts/slideLayout842.xml"/><Relationship Id="rId4" Type="http://schemas.openxmlformats.org/officeDocument/2006/relationships/slideLayout" Target="../slideLayouts/slideLayout843.xml"/><Relationship Id="rId5" Type="http://schemas.openxmlformats.org/officeDocument/2006/relationships/slideLayout" Target="../slideLayouts/slideLayout844.xml"/><Relationship Id="rId6" Type="http://schemas.openxmlformats.org/officeDocument/2006/relationships/slideLayout" Target="../slideLayouts/slideLayout845.xml"/><Relationship Id="rId7" Type="http://schemas.openxmlformats.org/officeDocument/2006/relationships/slideLayout" Target="../slideLayouts/slideLayout846.xml"/><Relationship Id="rId8" Type="http://schemas.openxmlformats.org/officeDocument/2006/relationships/slideLayout" Target="../slideLayouts/slideLayout847.xml"/><Relationship Id="rId9" Type="http://schemas.openxmlformats.org/officeDocument/2006/relationships/slideLayout" Target="../slideLayouts/slideLayout848.xml"/><Relationship Id="rId10" Type="http://schemas.openxmlformats.org/officeDocument/2006/relationships/slideLayout" Target="../slideLayouts/slideLayout849.xml"/><Relationship Id="rId11" Type="http://schemas.openxmlformats.org/officeDocument/2006/relationships/slideLayout" Target="../slideLayouts/slideLayout850.xml"/><Relationship Id="rId12" Type="http://schemas.openxmlformats.org/officeDocument/2006/relationships/slideLayout" Target="../slideLayouts/slideLayout851.xml"/><Relationship Id="rId13" Type="http://schemas.openxmlformats.org/officeDocument/2006/relationships/slideLayout" Target="../slideLayouts/slideLayout852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slideLayout" Target="../slideLayouts/slideLayout853.xml"/><Relationship Id="rId3" Type="http://schemas.openxmlformats.org/officeDocument/2006/relationships/slideLayout" Target="../slideLayouts/slideLayout854.xml"/><Relationship Id="rId4" Type="http://schemas.openxmlformats.org/officeDocument/2006/relationships/slideLayout" Target="../slideLayouts/slideLayout855.xml"/><Relationship Id="rId5" Type="http://schemas.openxmlformats.org/officeDocument/2006/relationships/slideLayout" Target="../slideLayouts/slideLayout856.xml"/><Relationship Id="rId6" Type="http://schemas.openxmlformats.org/officeDocument/2006/relationships/slideLayout" Target="../slideLayouts/slideLayout857.xml"/><Relationship Id="rId7" Type="http://schemas.openxmlformats.org/officeDocument/2006/relationships/slideLayout" Target="../slideLayouts/slideLayout858.xml"/><Relationship Id="rId8" Type="http://schemas.openxmlformats.org/officeDocument/2006/relationships/slideLayout" Target="../slideLayouts/slideLayout859.xml"/><Relationship Id="rId9" Type="http://schemas.openxmlformats.org/officeDocument/2006/relationships/slideLayout" Target="../slideLayouts/slideLayout860.xml"/><Relationship Id="rId10" Type="http://schemas.openxmlformats.org/officeDocument/2006/relationships/slideLayout" Target="../slideLayouts/slideLayout861.xml"/><Relationship Id="rId11" Type="http://schemas.openxmlformats.org/officeDocument/2006/relationships/slideLayout" Target="../slideLayouts/slideLayout862.xml"/><Relationship Id="rId12" Type="http://schemas.openxmlformats.org/officeDocument/2006/relationships/slideLayout" Target="../slideLayouts/slideLayout863.xml"/><Relationship Id="rId13" Type="http://schemas.openxmlformats.org/officeDocument/2006/relationships/slideLayout" Target="../slideLayouts/slideLayout864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3.xml"/><Relationship Id="rId2" Type="http://schemas.openxmlformats.org/officeDocument/2006/relationships/slideLayout" Target="../slideLayouts/slideLayout865.xml"/><Relationship Id="rId3" Type="http://schemas.openxmlformats.org/officeDocument/2006/relationships/slideLayout" Target="../slideLayouts/slideLayout866.xml"/><Relationship Id="rId4" Type="http://schemas.openxmlformats.org/officeDocument/2006/relationships/slideLayout" Target="../slideLayouts/slideLayout867.xml"/><Relationship Id="rId5" Type="http://schemas.openxmlformats.org/officeDocument/2006/relationships/slideLayout" Target="../slideLayouts/slideLayout868.xml"/><Relationship Id="rId6" Type="http://schemas.openxmlformats.org/officeDocument/2006/relationships/slideLayout" Target="../slideLayouts/slideLayout869.xml"/><Relationship Id="rId7" Type="http://schemas.openxmlformats.org/officeDocument/2006/relationships/slideLayout" Target="../slideLayouts/slideLayout870.xml"/><Relationship Id="rId8" Type="http://schemas.openxmlformats.org/officeDocument/2006/relationships/slideLayout" Target="../slideLayouts/slideLayout871.xml"/><Relationship Id="rId9" Type="http://schemas.openxmlformats.org/officeDocument/2006/relationships/slideLayout" Target="../slideLayouts/slideLayout872.xml"/><Relationship Id="rId10" Type="http://schemas.openxmlformats.org/officeDocument/2006/relationships/slideLayout" Target="../slideLayouts/slideLayout873.xml"/><Relationship Id="rId11" Type="http://schemas.openxmlformats.org/officeDocument/2006/relationships/slideLayout" Target="../slideLayouts/slideLayout874.xml"/><Relationship Id="rId12" Type="http://schemas.openxmlformats.org/officeDocument/2006/relationships/slideLayout" Target="../slideLayouts/slideLayout875.xml"/><Relationship Id="rId13" Type="http://schemas.openxmlformats.org/officeDocument/2006/relationships/slideLayout" Target="../slideLayouts/slideLayout876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74.xml"/><Relationship Id="rId2" Type="http://schemas.openxmlformats.org/officeDocument/2006/relationships/slideLayout" Target="../slideLayouts/slideLayout877.xml"/><Relationship Id="rId3" Type="http://schemas.openxmlformats.org/officeDocument/2006/relationships/slideLayout" Target="../slideLayouts/slideLayout878.xml"/><Relationship Id="rId4" Type="http://schemas.openxmlformats.org/officeDocument/2006/relationships/slideLayout" Target="../slideLayouts/slideLayout879.xml"/><Relationship Id="rId5" Type="http://schemas.openxmlformats.org/officeDocument/2006/relationships/slideLayout" Target="../slideLayouts/slideLayout880.xml"/><Relationship Id="rId6" Type="http://schemas.openxmlformats.org/officeDocument/2006/relationships/slideLayout" Target="../slideLayouts/slideLayout881.xml"/><Relationship Id="rId7" Type="http://schemas.openxmlformats.org/officeDocument/2006/relationships/slideLayout" Target="../slideLayouts/slideLayout882.xml"/><Relationship Id="rId8" Type="http://schemas.openxmlformats.org/officeDocument/2006/relationships/slideLayout" Target="../slideLayouts/slideLayout883.xml"/><Relationship Id="rId9" Type="http://schemas.openxmlformats.org/officeDocument/2006/relationships/slideLayout" Target="../slideLayouts/slideLayout884.xml"/><Relationship Id="rId10" Type="http://schemas.openxmlformats.org/officeDocument/2006/relationships/slideLayout" Target="../slideLayouts/slideLayout885.xml"/><Relationship Id="rId11" Type="http://schemas.openxmlformats.org/officeDocument/2006/relationships/slideLayout" Target="../slideLayouts/slideLayout886.xml"/><Relationship Id="rId12" Type="http://schemas.openxmlformats.org/officeDocument/2006/relationships/slideLayout" Target="../slideLayouts/slideLayout887.xml"/><Relationship Id="rId13" Type="http://schemas.openxmlformats.org/officeDocument/2006/relationships/slideLayout" Target="../slideLayouts/slideLayout888.xml"/>
</Relationships>
</file>

<file path=ppt/slideMasters/_rels/slideMaster75.xml.rels><?xml version="1.0" encoding="UTF-8"?>
<Relationships xmlns="http://schemas.openxmlformats.org/package/2006/relationships"><Relationship Id="rId1" Type="http://schemas.openxmlformats.org/officeDocument/2006/relationships/theme" Target="../theme/theme75.xml"/><Relationship Id="rId2" Type="http://schemas.openxmlformats.org/officeDocument/2006/relationships/slideLayout" Target="../slideLayouts/slideLayout889.xml"/><Relationship Id="rId3" Type="http://schemas.openxmlformats.org/officeDocument/2006/relationships/slideLayout" Target="../slideLayouts/slideLayout890.xml"/><Relationship Id="rId4" Type="http://schemas.openxmlformats.org/officeDocument/2006/relationships/slideLayout" Target="../slideLayouts/slideLayout891.xml"/><Relationship Id="rId5" Type="http://schemas.openxmlformats.org/officeDocument/2006/relationships/slideLayout" Target="../slideLayouts/slideLayout892.xml"/><Relationship Id="rId6" Type="http://schemas.openxmlformats.org/officeDocument/2006/relationships/slideLayout" Target="../slideLayouts/slideLayout893.xml"/><Relationship Id="rId7" Type="http://schemas.openxmlformats.org/officeDocument/2006/relationships/slideLayout" Target="../slideLayouts/slideLayout894.xml"/><Relationship Id="rId8" Type="http://schemas.openxmlformats.org/officeDocument/2006/relationships/slideLayout" Target="../slideLayouts/slideLayout895.xml"/><Relationship Id="rId9" Type="http://schemas.openxmlformats.org/officeDocument/2006/relationships/slideLayout" Target="../slideLayouts/slideLayout896.xml"/><Relationship Id="rId10" Type="http://schemas.openxmlformats.org/officeDocument/2006/relationships/slideLayout" Target="../slideLayouts/slideLayout897.xml"/><Relationship Id="rId11" Type="http://schemas.openxmlformats.org/officeDocument/2006/relationships/slideLayout" Target="../slideLayouts/slideLayout898.xml"/><Relationship Id="rId12" Type="http://schemas.openxmlformats.org/officeDocument/2006/relationships/slideLayout" Target="../slideLayouts/slideLayout899.xml"/><Relationship Id="rId13" Type="http://schemas.openxmlformats.org/officeDocument/2006/relationships/slideLayout" Target="../slideLayouts/slideLayout900.xml"/>
</Relationships>
</file>

<file path=ppt/slideMasters/_rels/slideMaster76.xml.rels><?xml version="1.0" encoding="UTF-8"?>
<Relationships xmlns="http://schemas.openxmlformats.org/package/2006/relationships"><Relationship Id="rId1" Type="http://schemas.openxmlformats.org/officeDocument/2006/relationships/theme" Target="../theme/theme76.xml"/><Relationship Id="rId2" Type="http://schemas.openxmlformats.org/officeDocument/2006/relationships/slideLayout" Target="../slideLayouts/slideLayout901.xml"/><Relationship Id="rId3" Type="http://schemas.openxmlformats.org/officeDocument/2006/relationships/slideLayout" Target="../slideLayouts/slideLayout902.xml"/><Relationship Id="rId4" Type="http://schemas.openxmlformats.org/officeDocument/2006/relationships/slideLayout" Target="../slideLayouts/slideLayout903.xml"/><Relationship Id="rId5" Type="http://schemas.openxmlformats.org/officeDocument/2006/relationships/slideLayout" Target="../slideLayouts/slideLayout904.xml"/><Relationship Id="rId6" Type="http://schemas.openxmlformats.org/officeDocument/2006/relationships/slideLayout" Target="../slideLayouts/slideLayout905.xml"/><Relationship Id="rId7" Type="http://schemas.openxmlformats.org/officeDocument/2006/relationships/slideLayout" Target="../slideLayouts/slideLayout906.xml"/><Relationship Id="rId8" Type="http://schemas.openxmlformats.org/officeDocument/2006/relationships/slideLayout" Target="../slideLayouts/slideLayout907.xml"/><Relationship Id="rId9" Type="http://schemas.openxmlformats.org/officeDocument/2006/relationships/slideLayout" Target="../slideLayouts/slideLayout908.xml"/><Relationship Id="rId10" Type="http://schemas.openxmlformats.org/officeDocument/2006/relationships/slideLayout" Target="../slideLayouts/slideLayout909.xml"/><Relationship Id="rId11" Type="http://schemas.openxmlformats.org/officeDocument/2006/relationships/slideLayout" Target="../slideLayouts/slideLayout910.xml"/><Relationship Id="rId12" Type="http://schemas.openxmlformats.org/officeDocument/2006/relationships/slideLayout" Target="../slideLayouts/slideLayout911.xml"/><Relationship Id="rId13" Type="http://schemas.openxmlformats.org/officeDocument/2006/relationships/slideLayout" Target="../slideLayouts/slideLayout912.xml"/>
</Relationships>
</file>

<file path=ppt/slideMasters/_rels/slideMaster77.xml.rels><?xml version="1.0" encoding="UTF-8"?>
<Relationships xmlns="http://schemas.openxmlformats.org/package/2006/relationships"><Relationship Id="rId1" Type="http://schemas.openxmlformats.org/officeDocument/2006/relationships/theme" Target="../theme/theme77.xml"/><Relationship Id="rId2" Type="http://schemas.openxmlformats.org/officeDocument/2006/relationships/slideLayout" Target="../slideLayouts/slideLayout913.xml"/><Relationship Id="rId3" Type="http://schemas.openxmlformats.org/officeDocument/2006/relationships/slideLayout" Target="../slideLayouts/slideLayout914.xml"/><Relationship Id="rId4" Type="http://schemas.openxmlformats.org/officeDocument/2006/relationships/slideLayout" Target="../slideLayouts/slideLayout915.xml"/><Relationship Id="rId5" Type="http://schemas.openxmlformats.org/officeDocument/2006/relationships/slideLayout" Target="../slideLayouts/slideLayout916.xml"/><Relationship Id="rId6" Type="http://schemas.openxmlformats.org/officeDocument/2006/relationships/slideLayout" Target="../slideLayouts/slideLayout917.xml"/><Relationship Id="rId7" Type="http://schemas.openxmlformats.org/officeDocument/2006/relationships/slideLayout" Target="../slideLayouts/slideLayout918.xml"/><Relationship Id="rId8" Type="http://schemas.openxmlformats.org/officeDocument/2006/relationships/slideLayout" Target="../slideLayouts/slideLayout919.xml"/><Relationship Id="rId9" Type="http://schemas.openxmlformats.org/officeDocument/2006/relationships/slideLayout" Target="../slideLayouts/slideLayout920.xml"/><Relationship Id="rId10" Type="http://schemas.openxmlformats.org/officeDocument/2006/relationships/slideLayout" Target="../slideLayouts/slideLayout921.xml"/><Relationship Id="rId11" Type="http://schemas.openxmlformats.org/officeDocument/2006/relationships/slideLayout" Target="../slideLayouts/slideLayout922.xml"/><Relationship Id="rId12" Type="http://schemas.openxmlformats.org/officeDocument/2006/relationships/slideLayout" Target="../slideLayouts/slideLayout923.xml"/><Relationship Id="rId13" Type="http://schemas.openxmlformats.org/officeDocument/2006/relationships/slideLayout" Target="../slideLayouts/slideLayout924.xml"/>
</Relationships>
</file>

<file path=ppt/slideMasters/_rels/slideMaster78.xml.rels><?xml version="1.0" encoding="UTF-8"?>
<Relationships xmlns="http://schemas.openxmlformats.org/package/2006/relationships"><Relationship Id="rId1" Type="http://schemas.openxmlformats.org/officeDocument/2006/relationships/theme" Target="../theme/theme78.xml"/><Relationship Id="rId2" Type="http://schemas.openxmlformats.org/officeDocument/2006/relationships/slideLayout" Target="../slideLayouts/slideLayout925.xml"/><Relationship Id="rId3" Type="http://schemas.openxmlformats.org/officeDocument/2006/relationships/slideLayout" Target="../slideLayouts/slideLayout926.xml"/><Relationship Id="rId4" Type="http://schemas.openxmlformats.org/officeDocument/2006/relationships/slideLayout" Target="../slideLayouts/slideLayout927.xml"/><Relationship Id="rId5" Type="http://schemas.openxmlformats.org/officeDocument/2006/relationships/slideLayout" Target="../slideLayouts/slideLayout928.xml"/><Relationship Id="rId6" Type="http://schemas.openxmlformats.org/officeDocument/2006/relationships/slideLayout" Target="../slideLayouts/slideLayout929.xml"/><Relationship Id="rId7" Type="http://schemas.openxmlformats.org/officeDocument/2006/relationships/slideLayout" Target="../slideLayouts/slideLayout930.xml"/><Relationship Id="rId8" Type="http://schemas.openxmlformats.org/officeDocument/2006/relationships/slideLayout" Target="../slideLayouts/slideLayout931.xml"/><Relationship Id="rId9" Type="http://schemas.openxmlformats.org/officeDocument/2006/relationships/slideLayout" Target="../slideLayouts/slideLayout932.xml"/><Relationship Id="rId10" Type="http://schemas.openxmlformats.org/officeDocument/2006/relationships/slideLayout" Target="../slideLayouts/slideLayout933.xml"/><Relationship Id="rId11" Type="http://schemas.openxmlformats.org/officeDocument/2006/relationships/slideLayout" Target="../slideLayouts/slideLayout934.xml"/><Relationship Id="rId12" Type="http://schemas.openxmlformats.org/officeDocument/2006/relationships/slideLayout" Target="../slideLayouts/slideLayout935.xml"/><Relationship Id="rId13" Type="http://schemas.openxmlformats.org/officeDocument/2006/relationships/slideLayout" Target="../slideLayouts/slideLayout936.xml"/>
</Relationships>
</file>

<file path=ppt/slideMasters/_rels/slideMaster79.xml.rels><?xml version="1.0" encoding="UTF-8"?>
<Relationships xmlns="http://schemas.openxmlformats.org/package/2006/relationships"><Relationship Id="rId1" Type="http://schemas.openxmlformats.org/officeDocument/2006/relationships/theme" Target="../theme/theme79.xml"/><Relationship Id="rId2" Type="http://schemas.openxmlformats.org/officeDocument/2006/relationships/slideLayout" Target="../slideLayouts/slideLayout937.xml"/><Relationship Id="rId3" Type="http://schemas.openxmlformats.org/officeDocument/2006/relationships/slideLayout" Target="../slideLayouts/slideLayout938.xml"/><Relationship Id="rId4" Type="http://schemas.openxmlformats.org/officeDocument/2006/relationships/slideLayout" Target="../slideLayouts/slideLayout939.xml"/><Relationship Id="rId5" Type="http://schemas.openxmlformats.org/officeDocument/2006/relationships/slideLayout" Target="../slideLayouts/slideLayout940.xml"/><Relationship Id="rId6" Type="http://schemas.openxmlformats.org/officeDocument/2006/relationships/slideLayout" Target="../slideLayouts/slideLayout941.xml"/><Relationship Id="rId7" Type="http://schemas.openxmlformats.org/officeDocument/2006/relationships/slideLayout" Target="../slideLayouts/slideLayout942.xml"/><Relationship Id="rId8" Type="http://schemas.openxmlformats.org/officeDocument/2006/relationships/slideLayout" Target="../slideLayouts/slideLayout943.xml"/><Relationship Id="rId9" Type="http://schemas.openxmlformats.org/officeDocument/2006/relationships/slideLayout" Target="../slideLayouts/slideLayout944.xml"/><Relationship Id="rId10" Type="http://schemas.openxmlformats.org/officeDocument/2006/relationships/slideLayout" Target="../slideLayouts/slideLayout945.xml"/><Relationship Id="rId11" Type="http://schemas.openxmlformats.org/officeDocument/2006/relationships/slideLayout" Target="../slideLayouts/slideLayout946.xml"/><Relationship Id="rId12" Type="http://schemas.openxmlformats.org/officeDocument/2006/relationships/slideLayout" Target="../slideLayouts/slideLayout947.xml"/><Relationship Id="rId13" Type="http://schemas.openxmlformats.org/officeDocument/2006/relationships/slideLayout" Target="../slideLayouts/slideLayout948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80.xml.rels><?xml version="1.0" encoding="UTF-8"?>
<Relationships xmlns="http://schemas.openxmlformats.org/package/2006/relationships"><Relationship Id="rId1" Type="http://schemas.openxmlformats.org/officeDocument/2006/relationships/theme" Target="../theme/theme80.xml"/><Relationship Id="rId2" Type="http://schemas.openxmlformats.org/officeDocument/2006/relationships/slideLayout" Target="../slideLayouts/slideLayout949.xml"/><Relationship Id="rId3" Type="http://schemas.openxmlformats.org/officeDocument/2006/relationships/slideLayout" Target="../slideLayouts/slideLayout950.xml"/><Relationship Id="rId4" Type="http://schemas.openxmlformats.org/officeDocument/2006/relationships/slideLayout" Target="../slideLayouts/slideLayout951.xml"/><Relationship Id="rId5" Type="http://schemas.openxmlformats.org/officeDocument/2006/relationships/slideLayout" Target="../slideLayouts/slideLayout952.xml"/><Relationship Id="rId6" Type="http://schemas.openxmlformats.org/officeDocument/2006/relationships/slideLayout" Target="../slideLayouts/slideLayout953.xml"/><Relationship Id="rId7" Type="http://schemas.openxmlformats.org/officeDocument/2006/relationships/slideLayout" Target="../slideLayouts/slideLayout954.xml"/><Relationship Id="rId8" Type="http://schemas.openxmlformats.org/officeDocument/2006/relationships/slideLayout" Target="../slideLayouts/slideLayout955.xml"/><Relationship Id="rId9" Type="http://schemas.openxmlformats.org/officeDocument/2006/relationships/slideLayout" Target="../slideLayouts/slideLayout956.xml"/><Relationship Id="rId10" Type="http://schemas.openxmlformats.org/officeDocument/2006/relationships/slideLayout" Target="../slideLayouts/slideLayout957.xml"/><Relationship Id="rId11" Type="http://schemas.openxmlformats.org/officeDocument/2006/relationships/slideLayout" Target="../slideLayouts/slideLayout958.xml"/><Relationship Id="rId12" Type="http://schemas.openxmlformats.org/officeDocument/2006/relationships/slideLayout" Target="../slideLayouts/slideLayout959.xml"/><Relationship Id="rId13" Type="http://schemas.openxmlformats.org/officeDocument/2006/relationships/slideLayout" Target="../slideLayouts/slideLayout960.xml"/>
</Relationships>
</file>

<file path=ppt/slideMasters/_rels/slideMaster81.xml.rels><?xml version="1.0" encoding="UTF-8"?>
<Relationships xmlns="http://schemas.openxmlformats.org/package/2006/relationships"><Relationship Id="rId1" Type="http://schemas.openxmlformats.org/officeDocument/2006/relationships/theme" Target="../theme/theme81.xml"/><Relationship Id="rId2" Type="http://schemas.openxmlformats.org/officeDocument/2006/relationships/slideLayout" Target="../slideLayouts/slideLayout961.xml"/><Relationship Id="rId3" Type="http://schemas.openxmlformats.org/officeDocument/2006/relationships/slideLayout" Target="../slideLayouts/slideLayout962.xml"/><Relationship Id="rId4" Type="http://schemas.openxmlformats.org/officeDocument/2006/relationships/slideLayout" Target="../slideLayouts/slideLayout963.xml"/><Relationship Id="rId5" Type="http://schemas.openxmlformats.org/officeDocument/2006/relationships/slideLayout" Target="../slideLayouts/slideLayout964.xml"/><Relationship Id="rId6" Type="http://schemas.openxmlformats.org/officeDocument/2006/relationships/slideLayout" Target="../slideLayouts/slideLayout965.xml"/><Relationship Id="rId7" Type="http://schemas.openxmlformats.org/officeDocument/2006/relationships/slideLayout" Target="../slideLayouts/slideLayout966.xml"/><Relationship Id="rId8" Type="http://schemas.openxmlformats.org/officeDocument/2006/relationships/slideLayout" Target="../slideLayouts/slideLayout967.xml"/><Relationship Id="rId9" Type="http://schemas.openxmlformats.org/officeDocument/2006/relationships/slideLayout" Target="../slideLayouts/slideLayout968.xml"/><Relationship Id="rId10" Type="http://schemas.openxmlformats.org/officeDocument/2006/relationships/slideLayout" Target="../slideLayouts/slideLayout969.xml"/><Relationship Id="rId11" Type="http://schemas.openxmlformats.org/officeDocument/2006/relationships/slideLayout" Target="../slideLayouts/slideLayout970.xml"/><Relationship Id="rId12" Type="http://schemas.openxmlformats.org/officeDocument/2006/relationships/slideLayout" Target="../slideLayouts/slideLayout971.xml"/><Relationship Id="rId13" Type="http://schemas.openxmlformats.org/officeDocument/2006/relationships/slideLayout" Target="../slideLayouts/slideLayout972.xml"/>
</Relationships>
</file>

<file path=ppt/slideMasters/_rels/slideMaster82.xml.rels><?xml version="1.0" encoding="UTF-8"?>
<Relationships xmlns="http://schemas.openxmlformats.org/package/2006/relationships"><Relationship Id="rId1" Type="http://schemas.openxmlformats.org/officeDocument/2006/relationships/theme" Target="../theme/theme82.xml"/><Relationship Id="rId2" Type="http://schemas.openxmlformats.org/officeDocument/2006/relationships/slideLayout" Target="../slideLayouts/slideLayout973.xml"/><Relationship Id="rId3" Type="http://schemas.openxmlformats.org/officeDocument/2006/relationships/slideLayout" Target="../slideLayouts/slideLayout974.xml"/><Relationship Id="rId4" Type="http://schemas.openxmlformats.org/officeDocument/2006/relationships/slideLayout" Target="../slideLayouts/slideLayout975.xml"/><Relationship Id="rId5" Type="http://schemas.openxmlformats.org/officeDocument/2006/relationships/slideLayout" Target="../slideLayouts/slideLayout976.xml"/><Relationship Id="rId6" Type="http://schemas.openxmlformats.org/officeDocument/2006/relationships/slideLayout" Target="../slideLayouts/slideLayout977.xml"/><Relationship Id="rId7" Type="http://schemas.openxmlformats.org/officeDocument/2006/relationships/slideLayout" Target="../slideLayouts/slideLayout978.xml"/><Relationship Id="rId8" Type="http://schemas.openxmlformats.org/officeDocument/2006/relationships/slideLayout" Target="../slideLayouts/slideLayout979.xml"/><Relationship Id="rId9" Type="http://schemas.openxmlformats.org/officeDocument/2006/relationships/slideLayout" Target="../slideLayouts/slideLayout980.xml"/><Relationship Id="rId10" Type="http://schemas.openxmlformats.org/officeDocument/2006/relationships/slideLayout" Target="../slideLayouts/slideLayout981.xml"/><Relationship Id="rId11" Type="http://schemas.openxmlformats.org/officeDocument/2006/relationships/slideLayout" Target="../slideLayouts/slideLayout982.xml"/><Relationship Id="rId12" Type="http://schemas.openxmlformats.org/officeDocument/2006/relationships/slideLayout" Target="../slideLayouts/slideLayout983.xml"/><Relationship Id="rId13" Type="http://schemas.openxmlformats.org/officeDocument/2006/relationships/slideLayout" Target="../slideLayouts/slideLayout984.xml"/>
</Relationships>
</file>

<file path=ppt/slideMasters/_rels/slideMaster83.xml.rels><?xml version="1.0" encoding="UTF-8"?>
<Relationships xmlns="http://schemas.openxmlformats.org/package/2006/relationships"><Relationship Id="rId1" Type="http://schemas.openxmlformats.org/officeDocument/2006/relationships/theme" Target="../theme/theme83.xml"/><Relationship Id="rId2" Type="http://schemas.openxmlformats.org/officeDocument/2006/relationships/slideLayout" Target="../slideLayouts/slideLayout985.xml"/><Relationship Id="rId3" Type="http://schemas.openxmlformats.org/officeDocument/2006/relationships/slideLayout" Target="../slideLayouts/slideLayout986.xml"/><Relationship Id="rId4" Type="http://schemas.openxmlformats.org/officeDocument/2006/relationships/slideLayout" Target="../slideLayouts/slideLayout987.xml"/><Relationship Id="rId5" Type="http://schemas.openxmlformats.org/officeDocument/2006/relationships/slideLayout" Target="../slideLayouts/slideLayout988.xml"/><Relationship Id="rId6" Type="http://schemas.openxmlformats.org/officeDocument/2006/relationships/slideLayout" Target="../slideLayouts/slideLayout989.xml"/><Relationship Id="rId7" Type="http://schemas.openxmlformats.org/officeDocument/2006/relationships/slideLayout" Target="../slideLayouts/slideLayout990.xml"/><Relationship Id="rId8" Type="http://schemas.openxmlformats.org/officeDocument/2006/relationships/slideLayout" Target="../slideLayouts/slideLayout991.xml"/><Relationship Id="rId9" Type="http://schemas.openxmlformats.org/officeDocument/2006/relationships/slideLayout" Target="../slideLayouts/slideLayout992.xml"/><Relationship Id="rId10" Type="http://schemas.openxmlformats.org/officeDocument/2006/relationships/slideLayout" Target="../slideLayouts/slideLayout993.xml"/><Relationship Id="rId11" Type="http://schemas.openxmlformats.org/officeDocument/2006/relationships/slideLayout" Target="../slideLayouts/slideLayout994.xml"/><Relationship Id="rId12" Type="http://schemas.openxmlformats.org/officeDocument/2006/relationships/slideLayout" Target="../slideLayouts/slideLayout995.xml"/><Relationship Id="rId13" Type="http://schemas.openxmlformats.org/officeDocument/2006/relationships/slideLayout" Target="../slideLayouts/slideLayout996.xml"/>
</Relationships>
</file>

<file path=ppt/slideMasters/_rels/slideMaster84.xml.rels><?xml version="1.0" encoding="UTF-8"?>
<Relationships xmlns="http://schemas.openxmlformats.org/package/2006/relationships"><Relationship Id="rId1" Type="http://schemas.openxmlformats.org/officeDocument/2006/relationships/theme" Target="../theme/theme84.xml"/><Relationship Id="rId2" Type="http://schemas.openxmlformats.org/officeDocument/2006/relationships/slideLayout" Target="../slideLayouts/slideLayout997.xml"/><Relationship Id="rId3" Type="http://schemas.openxmlformats.org/officeDocument/2006/relationships/slideLayout" Target="../slideLayouts/slideLayout998.xml"/><Relationship Id="rId4" Type="http://schemas.openxmlformats.org/officeDocument/2006/relationships/slideLayout" Target="../slideLayouts/slideLayout999.xml"/><Relationship Id="rId5" Type="http://schemas.openxmlformats.org/officeDocument/2006/relationships/slideLayout" Target="../slideLayouts/slideLayout1000.xml"/><Relationship Id="rId6" Type="http://schemas.openxmlformats.org/officeDocument/2006/relationships/slideLayout" Target="../slideLayouts/slideLayout1001.xml"/><Relationship Id="rId7" Type="http://schemas.openxmlformats.org/officeDocument/2006/relationships/slideLayout" Target="../slideLayouts/slideLayout1002.xml"/><Relationship Id="rId8" Type="http://schemas.openxmlformats.org/officeDocument/2006/relationships/slideLayout" Target="../slideLayouts/slideLayout1003.xml"/><Relationship Id="rId9" Type="http://schemas.openxmlformats.org/officeDocument/2006/relationships/slideLayout" Target="../slideLayouts/slideLayout1004.xml"/><Relationship Id="rId10" Type="http://schemas.openxmlformats.org/officeDocument/2006/relationships/slideLayout" Target="../slideLayouts/slideLayout1005.xml"/><Relationship Id="rId11" Type="http://schemas.openxmlformats.org/officeDocument/2006/relationships/slideLayout" Target="../slideLayouts/slideLayout1006.xml"/><Relationship Id="rId12" Type="http://schemas.openxmlformats.org/officeDocument/2006/relationships/slideLayout" Target="../slideLayouts/slideLayout1007.xml"/><Relationship Id="rId13" Type="http://schemas.openxmlformats.org/officeDocument/2006/relationships/slideLayout" Target="../slideLayouts/slideLayout1008.xml"/>
</Relationships>
</file>

<file path=ppt/slideMasters/_rels/slideMaster85.xml.rels><?xml version="1.0" encoding="UTF-8"?>
<Relationships xmlns="http://schemas.openxmlformats.org/package/2006/relationships"><Relationship Id="rId1" Type="http://schemas.openxmlformats.org/officeDocument/2006/relationships/theme" Target="../theme/theme85.xml"/><Relationship Id="rId2" Type="http://schemas.openxmlformats.org/officeDocument/2006/relationships/slideLayout" Target="../slideLayouts/slideLayout1009.xml"/><Relationship Id="rId3" Type="http://schemas.openxmlformats.org/officeDocument/2006/relationships/slideLayout" Target="../slideLayouts/slideLayout1010.xml"/><Relationship Id="rId4" Type="http://schemas.openxmlformats.org/officeDocument/2006/relationships/slideLayout" Target="../slideLayouts/slideLayout1011.xml"/><Relationship Id="rId5" Type="http://schemas.openxmlformats.org/officeDocument/2006/relationships/slideLayout" Target="../slideLayouts/slideLayout1012.xml"/><Relationship Id="rId6" Type="http://schemas.openxmlformats.org/officeDocument/2006/relationships/slideLayout" Target="../slideLayouts/slideLayout1013.xml"/><Relationship Id="rId7" Type="http://schemas.openxmlformats.org/officeDocument/2006/relationships/slideLayout" Target="../slideLayouts/slideLayout1014.xml"/><Relationship Id="rId8" Type="http://schemas.openxmlformats.org/officeDocument/2006/relationships/slideLayout" Target="../slideLayouts/slideLayout1015.xml"/><Relationship Id="rId9" Type="http://schemas.openxmlformats.org/officeDocument/2006/relationships/slideLayout" Target="../slideLayouts/slideLayout1016.xml"/><Relationship Id="rId10" Type="http://schemas.openxmlformats.org/officeDocument/2006/relationships/slideLayout" Target="../slideLayouts/slideLayout1017.xml"/><Relationship Id="rId11" Type="http://schemas.openxmlformats.org/officeDocument/2006/relationships/slideLayout" Target="../slideLayouts/slideLayout1018.xml"/><Relationship Id="rId12" Type="http://schemas.openxmlformats.org/officeDocument/2006/relationships/slideLayout" Target="../slideLayouts/slideLayout1019.xml"/><Relationship Id="rId13" Type="http://schemas.openxmlformats.org/officeDocument/2006/relationships/slideLayout" Target="../slideLayouts/slideLayout1020.xml"/>
</Relationships>
</file>

<file path=ppt/slideMasters/_rels/slideMaster86.xml.rels><?xml version="1.0" encoding="UTF-8"?>
<Relationships xmlns="http://schemas.openxmlformats.org/package/2006/relationships"><Relationship Id="rId1" Type="http://schemas.openxmlformats.org/officeDocument/2006/relationships/theme" Target="../theme/theme86.xml"/><Relationship Id="rId2" Type="http://schemas.openxmlformats.org/officeDocument/2006/relationships/slideLayout" Target="../slideLayouts/slideLayout1021.xml"/><Relationship Id="rId3" Type="http://schemas.openxmlformats.org/officeDocument/2006/relationships/slideLayout" Target="../slideLayouts/slideLayout1022.xml"/><Relationship Id="rId4" Type="http://schemas.openxmlformats.org/officeDocument/2006/relationships/slideLayout" Target="../slideLayouts/slideLayout1023.xml"/><Relationship Id="rId5" Type="http://schemas.openxmlformats.org/officeDocument/2006/relationships/slideLayout" Target="../slideLayouts/slideLayout1024.xml"/><Relationship Id="rId6" Type="http://schemas.openxmlformats.org/officeDocument/2006/relationships/slideLayout" Target="../slideLayouts/slideLayout1025.xml"/><Relationship Id="rId7" Type="http://schemas.openxmlformats.org/officeDocument/2006/relationships/slideLayout" Target="../slideLayouts/slideLayout1026.xml"/><Relationship Id="rId8" Type="http://schemas.openxmlformats.org/officeDocument/2006/relationships/slideLayout" Target="../slideLayouts/slideLayout1027.xml"/><Relationship Id="rId9" Type="http://schemas.openxmlformats.org/officeDocument/2006/relationships/slideLayout" Target="../slideLayouts/slideLayout1028.xml"/><Relationship Id="rId10" Type="http://schemas.openxmlformats.org/officeDocument/2006/relationships/slideLayout" Target="../slideLayouts/slideLayout1029.xml"/><Relationship Id="rId11" Type="http://schemas.openxmlformats.org/officeDocument/2006/relationships/slideLayout" Target="../slideLayouts/slideLayout1030.xml"/><Relationship Id="rId12" Type="http://schemas.openxmlformats.org/officeDocument/2006/relationships/slideLayout" Target="../slideLayouts/slideLayout1031.xml"/><Relationship Id="rId13" Type="http://schemas.openxmlformats.org/officeDocument/2006/relationships/slideLayout" Target="../slideLayouts/slideLayout1032.xml"/>
</Relationships>
</file>

<file path=ppt/slideMasters/_rels/slideMaster87.xml.rels><?xml version="1.0" encoding="UTF-8"?>
<Relationships xmlns="http://schemas.openxmlformats.org/package/2006/relationships"><Relationship Id="rId1" Type="http://schemas.openxmlformats.org/officeDocument/2006/relationships/theme" Target="../theme/theme87.xml"/><Relationship Id="rId2" Type="http://schemas.openxmlformats.org/officeDocument/2006/relationships/slideLayout" Target="../slideLayouts/slideLayout1033.xml"/><Relationship Id="rId3" Type="http://schemas.openxmlformats.org/officeDocument/2006/relationships/slideLayout" Target="../slideLayouts/slideLayout1034.xml"/><Relationship Id="rId4" Type="http://schemas.openxmlformats.org/officeDocument/2006/relationships/slideLayout" Target="../slideLayouts/slideLayout1035.xml"/><Relationship Id="rId5" Type="http://schemas.openxmlformats.org/officeDocument/2006/relationships/slideLayout" Target="../slideLayouts/slideLayout1036.xml"/><Relationship Id="rId6" Type="http://schemas.openxmlformats.org/officeDocument/2006/relationships/slideLayout" Target="../slideLayouts/slideLayout1037.xml"/><Relationship Id="rId7" Type="http://schemas.openxmlformats.org/officeDocument/2006/relationships/slideLayout" Target="../slideLayouts/slideLayout1038.xml"/><Relationship Id="rId8" Type="http://schemas.openxmlformats.org/officeDocument/2006/relationships/slideLayout" Target="../slideLayouts/slideLayout1039.xml"/><Relationship Id="rId9" Type="http://schemas.openxmlformats.org/officeDocument/2006/relationships/slideLayout" Target="../slideLayouts/slideLayout1040.xml"/><Relationship Id="rId10" Type="http://schemas.openxmlformats.org/officeDocument/2006/relationships/slideLayout" Target="../slideLayouts/slideLayout1041.xml"/><Relationship Id="rId11" Type="http://schemas.openxmlformats.org/officeDocument/2006/relationships/slideLayout" Target="../slideLayouts/slideLayout1042.xml"/><Relationship Id="rId12" Type="http://schemas.openxmlformats.org/officeDocument/2006/relationships/slideLayout" Target="../slideLayouts/slideLayout1043.xml"/><Relationship Id="rId13" Type="http://schemas.openxmlformats.org/officeDocument/2006/relationships/slideLayout" Target="../slideLayouts/slideLayout1044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44000" cy="688500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47FD1911-39C5-4930-BFA3-DE940E8C8917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2" name="Picture 7" descr="222222"/>
          <p:cNvPicPr/>
          <p:nvPr/>
        </p:nvPicPr>
        <p:blipFill>
          <a:blip r:embed="rId3"/>
          <a:stretch/>
        </p:blipFill>
        <p:spPr>
          <a:xfrm>
            <a:off x="3449520" y="2001960"/>
            <a:ext cx="4741920" cy="3435120"/>
          </a:xfrm>
          <a:prstGeom prst="rect">
            <a:avLst/>
          </a:prstGeom>
          <a:ln w="0">
            <a:noFill/>
          </a:ln>
        </p:spPr>
      </p:pic>
      <p:sp>
        <p:nvSpPr>
          <p:cNvPr id="3" name="CustomShape 2"/>
          <p:cNvSpPr/>
          <p:nvPr/>
        </p:nvSpPr>
        <p:spPr>
          <a:xfrm>
            <a:off x="1558800" y="1706400"/>
            <a:ext cx="3552840" cy="24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spcBef>
                <a:spcPts val="624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Eras Demi ITC"/>
              </a:rPr>
              <a:t>Sample slide when presenting graphs and tables</a:t>
            </a: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1552680" y="2130480"/>
            <a:ext cx="1847880" cy="131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spcBef>
                <a:spcPts val="99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US" sz="1600" spc="-1" strike="noStrike">
                <a:solidFill>
                  <a:srgbClr val="003d61"/>
                </a:solidFill>
                <a:latin typeface="Eras Bold ITC"/>
              </a:rPr>
              <a:t>Describe graph or table with bullet points and arrows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Line 4"/>
          <p:cNvSpPr/>
          <p:nvPr/>
        </p:nvSpPr>
        <p:spPr>
          <a:xfrm flipV="1">
            <a:off x="2882880" y="3200400"/>
            <a:ext cx="2286000" cy="295200"/>
          </a:xfrm>
          <a:prstGeom prst="line">
            <a:avLst/>
          </a:prstGeom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Line 5"/>
          <p:cNvSpPr/>
          <p:nvPr/>
        </p:nvSpPr>
        <p:spPr>
          <a:xfrm flipV="1">
            <a:off x="2889360" y="3965040"/>
            <a:ext cx="2232000" cy="41400"/>
          </a:xfrm>
          <a:prstGeom prst="line">
            <a:avLst/>
          </a:prstGeom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Line 6"/>
          <p:cNvSpPr/>
          <p:nvPr/>
        </p:nvSpPr>
        <p:spPr>
          <a:xfrm>
            <a:off x="2943360" y="4581360"/>
            <a:ext cx="2257200" cy="51120"/>
          </a:xfrm>
          <a:prstGeom prst="line">
            <a:avLst/>
          </a:prstGeom>
          <a:ln w="1260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7"/>
          <p:cNvSpPr/>
          <p:nvPr/>
        </p:nvSpPr>
        <p:spPr>
          <a:xfrm>
            <a:off x="2035080" y="3352680"/>
            <a:ext cx="952560" cy="64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spcBef>
                <a:spcPts val="74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US" sz="1200" spc="-1" strike="noStrike">
                <a:solidFill>
                  <a:srgbClr val="99cc00"/>
                </a:solidFill>
                <a:latin typeface="Tahoma"/>
                <a:ea typeface="Tahoma"/>
              </a:rPr>
              <a:t>Line one what is it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CustomShape 8"/>
          <p:cNvSpPr/>
          <p:nvPr/>
        </p:nvSpPr>
        <p:spPr>
          <a:xfrm>
            <a:off x="2035080" y="3876840"/>
            <a:ext cx="1260720" cy="73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spcBef>
                <a:spcPts val="74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US" sz="1200" spc="-1" strike="noStrike">
                <a:solidFill>
                  <a:srgbClr val="99cc00"/>
                </a:solidFill>
                <a:latin typeface="Tahoma"/>
                <a:ea typeface="Tahoma"/>
              </a:rPr>
              <a:t>Line two what is it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74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CustomShape 9"/>
          <p:cNvSpPr/>
          <p:nvPr/>
        </p:nvSpPr>
        <p:spPr>
          <a:xfrm>
            <a:off x="1984680" y="4437000"/>
            <a:ext cx="1058400" cy="82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US" sz="1200" spc="-1" strike="noStrike">
                <a:solidFill>
                  <a:srgbClr val="99cc00"/>
                </a:solidFill>
                <a:latin typeface="Tahoma"/>
                <a:ea typeface="Tahoma"/>
              </a:rPr>
              <a:t>Line three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US" sz="1200" spc="-1" strike="noStrike">
                <a:solidFill>
                  <a:srgbClr val="99cc00"/>
                </a:solidFill>
                <a:latin typeface="Tahoma"/>
                <a:ea typeface="Tahoma"/>
              </a:rPr>
              <a:t>what is it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8C8F634C-D7F7-495C-B314-1E8870FD9264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CA0A950C-3FF2-46AE-9C14-4A439B017F0C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946ABE28-E0A4-4F6F-BD87-D97FAAA33996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FCD41C9A-BB06-41B4-A67A-D8F2178B1FEF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53FFB5B8-56FF-4F2A-9509-50B06B582E92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641FF4A3-E353-4195-AE2B-8D1CFDF538F6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B099C3B7-F37E-4D5F-8D50-64EAF1762355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FC8DE948-E0A2-434B-8861-BEE39BEAD429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4D25B6FD-279E-410C-A9DA-52408503D152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48C5258F-F5BD-4399-82BB-5BF19002C308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44000" cy="688500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A0B0BE82-7311-4E30-82E5-00357F7BDD87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49" name="Picture 14" descr="4097900"/>
          <p:cNvPicPr/>
          <p:nvPr/>
        </p:nvPicPr>
        <p:blipFill>
          <a:blip r:embed="rId3"/>
          <a:stretch/>
        </p:blipFill>
        <p:spPr>
          <a:xfrm>
            <a:off x="1749600" y="3800520"/>
            <a:ext cx="1346040" cy="1665360"/>
          </a:xfrm>
          <a:prstGeom prst="rect">
            <a:avLst/>
          </a:prstGeom>
          <a:ln w="0">
            <a:noFill/>
          </a:ln>
        </p:spPr>
      </p:pic>
      <p:pic>
        <p:nvPicPr>
          <p:cNvPr id="50" name="Picture 15" descr="4093835"/>
          <p:cNvPicPr/>
          <p:nvPr/>
        </p:nvPicPr>
        <p:blipFill>
          <a:blip r:embed="rId4"/>
          <a:stretch/>
        </p:blipFill>
        <p:spPr>
          <a:xfrm>
            <a:off x="3406680" y="3800520"/>
            <a:ext cx="1447920" cy="167652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16" descr="4097220"/>
          <p:cNvPicPr/>
          <p:nvPr/>
        </p:nvPicPr>
        <p:blipFill>
          <a:blip r:embed="rId5"/>
          <a:stretch/>
        </p:blipFill>
        <p:spPr>
          <a:xfrm>
            <a:off x="5149800" y="3790800"/>
            <a:ext cx="1598760" cy="1675080"/>
          </a:xfrm>
          <a:prstGeom prst="rect">
            <a:avLst/>
          </a:prstGeom>
          <a:ln w="0"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749600" y="1889280"/>
            <a:ext cx="4708440" cy="5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3"/>
          <p:cNvSpPr/>
          <p:nvPr/>
        </p:nvSpPr>
        <p:spPr>
          <a:xfrm>
            <a:off x="1641600" y="1657440"/>
            <a:ext cx="3485880" cy="24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spcBef>
                <a:spcPts val="624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000" spc="-1" strike="noStrike">
                <a:solidFill>
                  <a:srgbClr val="cc9900"/>
                </a:solidFill>
                <a:latin typeface="Arial"/>
              </a:rPr>
              <a:t>Slide option for introducing product line or product family</a:t>
            </a: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CustomShape 4"/>
          <p:cNvSpPr/>
          <p:nvPr/>
        </p:nvSpPr>
        <p:spPr>
          <a:xfrm>
            <a:off x="1616040" y="1955880"/>
            <a:ext cx="5896080" cy="52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800" spc="-1" strike="noStrike">
                <a:solidFill>
                  <a:srgbClr val="cc9900"/>
                </a:solidFill>
                <a:latin typeface="Eras Bold ITC"/>
              </a:rPr>
              <a:t>Product family introduction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CustomShape 5"/>
          <p:cNvSpPr/>
          <p:nvPr/>
        </p:nvSpPr>
        <p:spPr>
          <a:xfrm>
            <a:off x="1666800" y="2492280"/>
            <a:ext cx="1406520" cy="137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Tahoma"/>
              </a:rPr>
              <a:t>Name, number and description of  the product</a:t>
            </a:r>
            <a:r>
              <a:rPr b="0" lang="he-IL" sz="1400" spc="-1" strike="noStrike">
                <a:solidFill>
                  <a:srgbClr val="000000"/>
                </a:solidFill>
                <a:latin typeface="Tahoma"/>
                <a:ea typeface="Tahoma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Tahoma"/>
              </a:rPr>
              <a:t>In easy to grasp terms.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CustomShape 6"/>
          <p:cNvSpPr/>
          <p:nvPr/>
        </p:nvSpPr>
        <p:spPr>
          <a:xfrm>
            <a:off x="3321000" y="2486160"/>
            <a:ext cx="1552680" cy="169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Tahoma"/>
              </a:rPr>
              <a:t>Name, number and description of  the product</a:t>
            </a:r>
            <a:r>
              <a:rPr b="0" lang="he-IL" sz="1400" spc="-1" strike="noStrike">
                <a:solidFill>
                  <a:srgbClr val="000000"/>
                </a:solidFill>
                <a:latin typeface="Tahoma"/>
                <a:ea typeface="Tahoma"/>
              </a:rPr>
              <a:t> 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Tahoma"/>
              </a:rPr>
              <a:t>In easy to grasp terms.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873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CustomShape 7"/>
          <p:cNvSpPr/>
          <p:nvPr/>
        </p:nvSpPr>
        <p:spPr>
          <a:xfrm>
            <a:off x="5048280" y="2486160"/>
            <a:ext cx="1590480" cy="137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Tahoma"/>
              </a:rPr>
              <a:t>Name, number and description of  the product</a:t>
            </a:r>
            <a:r>
              <a:rPr b="0" lang="he-IL" sz="1400" spc="-1" strike="noStrike">
                <a:solidFill>
                  <a:srgbClr val="000000"/>
                </a:solidFill>
                <a:latin typeface="Tahoma"/>
                <a:ea typeface="Tahoma"/>
              </a:rPr>
              <a:t>  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Tahoma"/>
              </a:rPr>
              <a:t>In easy to grasp terms.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CustomShape 8"/>
          <p:cNvSpPr/>
          <p:nvPr/>
        </p:nvSpPr>
        <p:spPr>
          <a:xfrm>
            <a:off x="1459080" y="6489720"/>
            <a:ext cx="2244240" cy="3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  <a:spcBef>
                <a:spcPts val="873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US" sz="1400" spc="-1" strike="noStrike">
                <a:solidFill>
                  <a:srgbClr val="000000"/>
                </a:solidFill>
                <a:latin typeface="Eras Demi ITC"/>
              </a:rPr>
              <a:t>25 Years of  Innovation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52DAA026-939B-4991-9721-03B3D86D34FF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7EAB9E38-CA3F-4AC9-92FE-E3DCEDC3E5FB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F68FA95E-1C7C-465A-8E69-35E3A770D549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76DD6A3E-DF1E-40FB-8B5C-B7853F4223E0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65F0FE53-C230-4177-9725-AA564337ABD2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34773199-4541-4627-80B3-EAA9089A5D6F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B9AD64B8-874F-49E2-A1D4-C0EED7964B63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A5A53573-0557-4A97-8CB1-202FD93E895E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3998" r:id="rId13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CA462EC3-5285-4B14-BB91-5196EE9902CF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  <p:sldLayoutId id="2147484010" r:id="rId12"/>
    <p:sldLayoutId id="2147484011" r:id="rId13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38E926A5-D28F-41C5-B85D-2BBD35FA86BD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  <p:sldLayoutId id="2147484023" r:id="rId12"/>
    <p:sldLayoutId id="2147484024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44000" cy="6885000"/>
          </a:xfrm>
          <a:prstGeom prst="rect">
            <a:avLst/>
          </a:prstGeom>
          <a:ln w="0">
            <a:noFill/>
          </a:ln>
        </p:spPr>
      </p:pic>
      <p:sp>
        <p:nvSpPr>
          <p:cNvPr id="96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11A8DF6A-9A51-4742-9C98-91B6610A48C2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97" name="Picture 14" descr="Picture 006"/>
          <p:cNvPicPr/>
          <p:nvPr/>
        </p:nvPicPr>
        <p:blipFill>
          <a:blip r:embed="rId3"/>
          <a:stretch/>
        </p:blipFill>
        <p:spPr>
          <a:xfrm>
            <a:off x="1508040" y="1547640"/>
            <a:ext cx="7635960" cy="5348520"/>
          </a:xfrm>
          <a:prstGeom prst="rect">
            <a:avLst/>
          </a:prstGeom>
          <a:ln w="0">
            <a:noFill/>
          </a:ln>
        </p:spPr>
      </p:pic>
      <p:sp>
        <p:nvSpPr>
          <p:cNvPr id="98" name="CustomShape 2"/>
          <p:cNvSpPr/>
          <p:nvPr/>
        </p:nvSpPr>
        <p:spPr>
          <a:xfrm>
            <a:off x="1935000" y="2044800"/>
            <a:ext cx="6885000" cy="16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Tahoma"/>
                <a:ea typeface="Tahoma"/>
              </a:rPr>
              <a:t>Title Slide</a:t>
            </a:r>
            <a:br/>
            <a:r>
              <a:rPr b="1" lang="en-US" sz="2800" spc="-1" strike="noStrike">
                <a:solidFill>
                  <a:srgbClr val="ffffff"/>
                </a:solidFill>
                <a:latin typeface="Tahoma"/>
                <a:ea typeface="Tahoma"/>
              </a:rPr>
              <a:t>Alternate option when using full subject background photo for presentation sub heads.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1897200" y="4068720"/>
            <a:ext cx="6953040" cy="181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algn="ctr">
              <a:lnSpc>
                <a:spcPct val="100000"/>
              </a:lnSpc>
              <a:spcBef>
                <a:spcPts val="624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500" spc="-1" strike="noStrike">
                <a:solidFill>
                  <a:srgbClr val="ffffff"/>
                </a:solidFill>
                <a:latin typeface="Tahoma"/>
                <a:ea typeface="Tahoma"/>
              </a:rPr>
              <a:t>Click to edit Master subtitle style</a:t>
            </a:r>
            <a:endParaRPr b="0" lang="en-US" sz="2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1484640" y="6489720"/>
            <a:ext cx="2244240" cy="3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  <a:spcBef>
                <a:spcPts val="873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US" sz="1400" spc="-1" strike="noStrike">
                <a:solidFill>
                  <a:srgbClr val="ffffff"/>
                </a:solidFill>
                <a:latin typeface="Eras Demi ITC"/>
              </a:rPr>
              <a:t>25 Years of  Innovation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726EDB81-3398-453F-A759-1944EE21F501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FAF7A1F2-A469-41F1-9D3E-9E918CAC835B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77FCF074-9428-48BA-8DC4-8C6179D9362B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A3554452-2846-4350-A0D0-D41D8793D241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  <p:sldLayoutId id="2147484076" r:id="rId13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F8F4A19E-769F-49D9-9980-C4A21CAA6A9A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78" r:id="rId2"/>
    <p:sldLayoutId id="2147484079" r:id="rId3"/>
    <p:sldLayoutId id="2147484080" r:id="rId4"/>
    <p:sldLayoutId id="2147484081" r:id="rId5"/>
    <p:sldLayoutId id="2147484082" r:id="rId6"/>
    <p:sldLayoutId id="2147484083" r:id="rId7"/>
    <p:sldLayoutId id="2147484084" r:id="rId8"/>
    <p:sldLayoutId id="2147484085" r:id="rId9"/>
    <p:sldLayoutId id="2147484086" r:id="rId10"/>
    <p:sldLayoutId id="2147484087" r:id="rId11"/>
    <p:sldLayoutId id="2147484088" r:id="rId12"/>
    <p:sldLayoutId id="2147484089" r:id="rId13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E4F17480-ADC7-4EAB-8991-F52F17444797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91" r:id="rId2"/>
    <p:sldLayoutId id="2147484092" r:id="rId3"/>
    <p:sldLayoutId id="2147484093" r:id="rId4"/>
    <p:sldLayoutId id="2147484094" r:id="rId5"/>
    <p:sldLayoutId id="2147484095" r:id="rId6"/>
    <p:sldLayoutId id="2147484096" r:id="rId7"/>
    <p:sldLayoutId id="2147484097" r:id="rId8"/>
    <p:sldLayoutId id="2147484098" r:id="rId9"/>
    <p:sldLayoutId id="2147484099" r:id="rId10"/>
    <p:sldLayoutId id="2147484100" r:id="rId11"/>
    <p:sldLayoutId id="2147484101" r:id="rId12"/>
    <p:sldLayoutId id="2147484102" r:id="rId13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FC8A3720-450E-40C3-B808-45BE0276DE74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  <p:sldLayoutId id="2147484115" r:id="rId13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6415CF48-15D7-4435-94A1-24DF2F9E50F9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  <p:sldLayoutId id="2147484127" r:id="rId12"/>
    <p:sldLayoutId id="2147484128" r:id="rId13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36ABA344-0DC1-49B7-85D2-C5864E7A8B82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  <p:sldLayoutId id="2147484141" r:id="rId13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91EFCDD2-8E01-46D1-AC49-5684E8842A55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  <p:sldLayoutId id="2147484153" r:id="rId12"/>
    <p:sldLayoutId id="2147484154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44000" cy="6885000"/>
          </a:xfrm>
          <a:prstGeom prst="rect">
            <a:avLst/>
          </a:prstGeom>
          <a:ln w="0">
            <a:noFill/>
          </a:ln>
        </p:spPr>
      </p:pic>
      <p:sp>
        <p:nvSpPr>
          <p:cNvPr id="138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7E8453A5-BA93-4428-9461-9723F6DC7C03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472040" y="6489720"/>
            <a:ext cx="2244240" cy="3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  <a:spcBef>
                <a:spcPts val="873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US" sz="1400" spc="-1" strike="noStrike">
                <a:solidFill>
                  <a:srgbClr val="000000"/>
                </a:solidFill>
                <a:latin typeface="Eras Demi ITC"/>
              </a:rPr>
              <a:t>25 Years of  Innovation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40" name="Picture 8" descr="4000120"/>
          <p:cNvPicPr/>
          <p:nvPr/>
        </p:nvPicPr>
        <p:blipFill>
          <a:blip r:embed="rId3"/>
          <a:stretch/>
        </p:blipFill>
        <p:spPr>
          <a:xfrm>
            <a:off x="5927760" y="1960560"/>
            <a:ext cx="2355840" cy="3135240"/>
          </a:xfrm>
          <a:prstGeom prst="rect">
            <a:avLst/>
          </a:prstGeom>
          <a:ln w="0"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1606680" y="1736640"/>
            <a:ext cx="4181400" cy="24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spcBef>
                <a:spcPts val="624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Sample slide when presenting product photo and explanatory text</a:t>
            </a: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1495440" y="1990800"/>
            <a:ext cx="4029120" cy="52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800" spc="-1" strike="noStrike">
                <a:solidFill>
                  <a:srgbClr val="003d61"/>
                </a:solidFill>
                <a:latin typeface="Eras Bold ITC"/>
              </a:rPr>
              <a:t> </a:t>
            </a:r>
            <a:r>
              <a:rPr b="0" lang="en-US" sz="2800" spc="-1" strike="noStrike">
                <a:solidFill>
                  <a:srgbClr val="003d61"/>
                </a:solidFill>
                <a:latin typeface="Eras Bold ITC"/>
              </a:rPr>
              <a:t>Product name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" name="CustomShape 5"/>
          <p:cNvSpPr/>
          <p:nvPr/>
        </p:nvSpPr>
        <p:spPr>
          <a:xfrm>
            <a:off x="1581120" y="2666880"/>
            <a:ext cx="3848040" cy="227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spcBef>
                <a:spcPts val="1375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Tahoma"/>
                <a:ea typeface="Tahoma"/>
              </a:rPr>
              <a:t>Product description: </a:t>
            </a:r>
            <a:endParaRPr b="0" lang="en-US" sz="22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spcBef>
                <a:spcPts val="1375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Tahoma"/>
                <a:ea typeface="Tahoma"/>
              </a:rPr>
              <a:t>Describe here in bullet points or short statement the key characteristics and or benefits of the product</a:t>
            </a:r>
            <a:endParaRPr b="0" lang="en-US" sz="2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5B1CA018-CF66-4AFB-A625-DA8C5328BE1C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791B341C-ABFC-4ADB-AAD8-75E6B7509E7F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69" r:id="rId2"/>
    <p:sldLayoutId id="2147484170" r:id="rId3"/>
    <p:sldLayoutId id="2147484171" r:id="rId4"/>
    <p:sldLayoutId id="2147484172" r:id="rId5"/>
    <p:sldLayoutId id="2147484173" r:id="rId6"/>
    <p:sldLayoutId id="2147484174" r:id="rId7"/>
    <p:sldLayoutId id="2147484175" r:id="rId8"/>
    <p:sldLayoutId id="2147484176" r:id="rId9"/>
    <p:sldLayoutId id="2147484177" r:id="rId10"/>
    <p:sldLayoutId id="2147484178" r:id="rId11"/>
    <p:sldLayoutId id="2147484179" r:id="rId12"/>
    <p:sldLayoutId id="2147484180" r:id="rId13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A0C6C95E-5973-4915-A7D6-4D72C7914C36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  <p:sldLayoutId id="2147484192" r:id="rId12"/>
    <p:sldLayoutId id="2147484193" r:id="rId13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4A1948E9-6A20-4A8B-A469-90F2CE9EA697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  <p:sldLayoutId id="2147484205" r:id="rId12"/>
    <p:sldLayoutId id="2147484206" r:id="rId13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764DC4F1-ADF3-48A7-B32F-3AE0ACA41720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208" r:id="rId2"/>
    <p:sldLayoutId id="2147484209" r:id="rId3"/>
    <p:sldLayoutId id="2147484210" r:id="rId4"/>
    <p:sldLayoutId id="2147484211" r:id="rId5"/>
    <p:sldLayoutId id="2147484212" r:id="rId6"/>
    <p:sldLayoutId id="2147484213" r:id="rId7"/>
    <p:sldLayoutId id="2147484214" r:id="rId8"/>
    <p:sldLayoutId id="2147484215" r:id="rId9"/>
    <p:sldLayoutId id="2147484216" r:id="rId10"/>
    <p:sldLayoutId id="2147484217" r:id="rId11"/>
    <p:sldLayoutId id="2147484218" r:id="rId12"/>
    <p:sldLayoutId id="2147484219" r:id="rId13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933E97E5-4841-4552-AD96-68B0625A5E84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99CF8EA8-23B6-4289-A948-1D75A9DC6507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  <p:sldLayoutId id="2147484244" r:id="rId12"/>
    <p:sldLayoutId id="2147484245" r:id="rId13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2DA1A900-2422-4C5C-9BEE-BBF95BDD19D8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  <p:sldLayoutId id="2147484257" r:id="rId12"/>
    <p:sldLayoutId id="2147484258" r:id="rId13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B0480CA0-CE20-4F5C-8C8B-CFD99461F7BD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260" r:id="rId2"/>
    <p:sldLayoutId id="2147484261" r:id="rId3"/>
    <p:sldLayoutId id="2147484262" r:id="rId4"/>
    <p:sldLayoutId id="2147484263" r:id="rId5"/>
    <p:sldLayoutId id="2147484264" r:id="rId6"/>
    <p:sldLayoutId id="2147484265" r:id="rId7"/>
    <p:sldLayoutId id="2147484266" r:id="rId8"/>
    <p:sldLayoutId id="2147484267" r:id="rId9"/>
    <p:sldLayoutId id="2147484268" r:id="rId10"/>
    <p:sldLayoutId id="2147484269" r:id="rId11"/>
    <p:sldLayoutId id="2147484270" r:id="rId12"/>
    <p:sldLayoutId id="2147484271" r:id="rId13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3BAAA715-3F53-48EA-B976-AF6AF37F7877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273" r:id="rId2"/>
    <p:sldLayoutId id="2147484274" r:id="rId3"/>
    <p:sldLayoutId id="2147484275" r:id="rId4"/>
    <p:sldLayoutId id="2147484276" r:id="rId5"/>
    <p:sldLayoutId id="2147484277" r:id="rId6"/>
    <p:sldLayoutId id="2147484278" r:id="rId7"/>
    <p:sldLayoutId id="2147484279" r:id="rId8"/>
    <p:sldLayoutId id="2147484280" r:id="rId9"/>
    <p:sldLayoutId id="2147484281" r:id="rId10"/>
    <p:sldLayoutId id="2147484282" r:id="rId11"/>
    <p:sldLayoutId id="2147484283" r:id="rId12"/>
    <p:sldLayoutId id="2147484284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44000" cy="6885000"/>
          </a:xfrm>
          <a:prstGeom prst="rect">
            <a:avLst/>
          </a:prstGeom>
          <a:ln w="0">
            <a:noFill/>
          </a:ln>
        </p:spPr>
      </p:pic>
      <p:sp>
        <p:nvSpPr>
          <p:cNvPr id="181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0A8A3D6F-640D-42F2-8C6C-550074D5EB1A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8C3F4AFD-C37E-4590-8EA7-B2D6E0B9C1FF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286" r:id="rId2"/>
    <p:sldLayoutId id="2147484287" r:id="rId3"/>
    <p:sldLayoutId id="2147484288" r:id="rId4"/>
    <p:sldLayoutId id="2147484289" r:id="rId5"/>
    <p:sldLayoutId id="2147484290" r:id="rId6"/>
    <p:sldLayoutId id="2147484291" r:id="rId7"/>
    <p:sldLayoutId id="2147484292" r:id="rId8"/>
    <p:sldLayoutId id="2147484293" r:id="rId9"/>
    <p:sldLayoutId id="2147484294" r:id="rId10"/>
    <p:sldLayoutId id="2147484295" r:id="rId11"/>
    <p:sldLayoutId id="2147484296" r:id="rId12"/>
    <p:sldLayoutId id="2147484297" r:id="rId13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2CE75F6D-FA66-4DFE-BEED-0D29C7B83867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299" r:id="rId2"/>
    <p:sldLayoutId id="2147484300" r:id="rId3"/>
    <p:sldLayoutId id="2147484301" r:id="rId4"/>
    <p:sldLayoutId id="2147484302" r:id="rId5"/>
    <p:sldLayoutId id="2147484303" r:id="rId6"/>
    <p:sldLayoutId id="2147484304" r:id="rId7"/>
    <p:sldLayoutId id="2147484305" r:id="rId8"/>
    <p:sldLayoutId id="2147484306" r:id="rId9"/>
    <p:sldLayoutId id="2147484307" r:id="rId10"/>
    <p:sldLayoutId id="2147484308" r:id="rId11"/>
    <p:sldLayoutId id="2147484309" r:id="rId12"/>
    <p:sldLayoutId id="2147484310" r:id="rId13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416E39E0-F9C3-48AE-BFB4-949D665E6BE9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312" r:id="rId2"/>
    <p:sldLayoutId id="2147484313" r:id="rId3"/>
    <p:sldLayoutId id="2147484314" r:id="rId4"/>
    <p:sldLayoutId id="2147484315" r:id="rId5"/>
    <p:sldLayoutId id="2147484316" r:id="rId6"/>
    <p:sldLayoutId id="2147484317" r:id="rId7"/>
    <p:sldLayoutId id="2147484318" r:id="rId8"/>
    <p:sldLayoutId id="2147484319" r:id="rId9"/>
    <p:sldLayoutId id="2147484320" r:id="rId10"/>
    <p:sldLayoutId id="2147484321" r:id="rId11"/>
    <p:sldLayoutId id="2147484322" r:id="rId12"/>
    <p:sldLayoutId id="2147484323" r:id="rId13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A2FF88AE-E703-4EA4-AE51-11A801274313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  <p:sldLayoutId id="2147484335" r:id="rId12"/>
    <p:sldLayoutId id="2147484336" r:id="rId13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F8F6A507-D99F-4F3C-B281-2D2AABE31B2E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338" r:id="rId2"/>
    <p:sldLayoutId id="2147484339" r:id="rId3"/>
    <p:sldLayoutId id="2147484340" r:id="rId4"/>
    <p:sldLayoutId id="2147484341" r:id="rId5"/>
    <p:sldLayoutId id="2147484342" r:id="rId6"/>
    <p:sldLayoutId id="2147484343" r:id="rId7"/>
    <p:sldLayoutId id="2147484344" r:id="rId8"/>
    <p:sldLayoutId id="2147484345" r:id="rId9"/>
    <p:sldLayoutId id="2147484346" r:id="rId10"/>
    <p:sldLayoutId id="2147484347" r:id="rId11"/>
    <p:sldLayoutId id="2147484348" r:id="rId12"/>
    <p:sldLayoutId id="2147484349" r:id="rId13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6ED2A9C5-C0F0-4C23-ADB9-48B9FA346446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570FA788-C04C-489A-975B-F43EAA109C16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364" r:id="rId2"/>
    <p:sldLayoutId id="2147484365" r:id="rId3"/>
    <p:sldLayoutId id="2147484366" r:id="rId4"/>
    <p:sldLayoutId id="2147484367" r:id="rId5"/>
    <p:sldLayoutId id="2147484368" r:id="rId6"/>
    <p:sldLayoutId id="2147484369" r:id="rId7"/>
    <p:sldLayoutId id="2147484370" r:id="rId8"/>
    <p:sldLayoutId id="2147484371" r:id="rId9"/>
    <p:sldLayoutId id="2147484372" r:id="rId10"/>
    <p:sldLayoutId id="2147484373" r:id="rId11"/>
    <p:sldLayoutId id="2147484374" r:id="rId12"/>
    <p:sldLayoutId id="2147484375" r:id="rId13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B9287508-7436-41CE-ADBA-AC16B397FB71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377" r:id="rId2"/>
    <p:sldLayoutId id="2147484378" r:id="rId3"/>
    <p:sldLayoutId id="2147484379" r:id="rId4"/>
    <p:sldLayoutId id="2147484380" r:id="rId5"/>
    <p:sldLayoutId id="2147484381" r:id="rId6"/>
    <p:sldLayoutId id="2147484382" r:id="rId7"/>
    <p:sldLayoutId id="2147484383" r:id="rId8"/>
    <p:sldLayoutId id="2147484384" r:id="rId9"/>
    <p:sldLayoutId id="2147484385" r:id="rId10"/>
    <p:sldLayoutId id="2147484386" r:id="rId11"/>
    <p:sldLayoutId id="2147484387" r:id="rId12"/>
    <p:sldLayoutId id="2147484388" r:id="rId13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65E6ABD1-7D81-42DA-80A7-2D06F518A539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215EA458-0815-4F80-8DFC-D6F4ECB16F6E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bf6f7"/>
            </a:gs>
            <a:gs pos="100000">
              <a:srgbClr val="e0f1f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 rtl="1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pPr marL="342720" indent="-34272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2680" indent="-28548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dt"/>
          </p:nvPr>
        </p:nvSpPr>
        <p:spPr>
          <a:xfrm>
            <a:off x="6552720" y="6244920"/>
            <a:ext cx="213372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ftr"/>
          </p:nvPr>
        </p:nvSpPr>
        <p:spPr>
          <a:xfrm>
            <a:off x="3124080" y="6244920"/>
            <a:ext cx="289584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6B75409F-DE62-48BB-87CC-D9661B6B8F64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416" r:id="rId2"/>
    <p:sldLayoutId id="2147484417" r:id="rId3"/>
    <p:sldLayoutId id="2147484418" r:id="rId4"/>
    <p:sldLayoutId id="2147484419" r:id="rId5"/>
    <p:sldLayoutId id="2147484420" r:id="rId6"/>
    <p:sldLayoutId id="2147484421" r:id="rId7"/>
    <p:sldLayoutId id="2147484422" r:id="rId8"/>
    <p:sldLayoutId id="2147484423" r:id="rId9"/>
    <p:sldLayoutId id="2147484424" r:id="rId10"/>
    <p:sldLayoutId id="2147484425" r:id="rId11"/>
    <p:sldLayoutId id="2147484426" r:id="rId12"/>
    <p:sldLayoutId id="2147484427" r:id="rId13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9E5C4CFE-037F-4192-94B4-396BBB010F84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429" r:id="rId2"/>
    <p:sldLayoutId id="2147484430" r:id="rId3"/>
    <p:sldLayoutId id="2147484431" r:id="rId4"/>
    <p:sldLayoutId id="2147484432" r:id="rId5"/>
    <p:sldLayoutId id="2147484433" r:id="rId6"/>
    <p:sldLayoutId id="2147484434" r:id="rId7"/>
    <p:sldLayoutId id="2147484435" r:id="rId8"/>
    <p:sldLayoutId id="2147484436" r:id="rId9"/>
    <p:sldLayoutId id="2147484437" r:id="rId10"/>
    <p:sldLayoutId id="2147484438" r:id="rId11"/>
    <p:sldLayoutId id="2147484439" r:id="rId12"/>
    <p:sldLayoutId id="2147484440" r:id="rId13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74EF6950-3FBF-4D7B-B6CF-CE742C90023B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442" r:id="rId2"/>
    <p:sldLayoutId id="2147484443" r:id="rId3"/>
    <p:sldLayoutId id="2147484444" r:id="rId4"/>
    <p:sldLayoutId id="2147484445" r:id="rId5"/>
    <p:sldLayoutId id="2147484446" r:id="rId6"/>
    <p:sldLayoutId id="2147484447" r:id="rId7"/>
    <p:sldLayoutId id="2147484448" r:id="rId8"/>
    <p:sldLayoutId id="2147484449" r:id="rId9"/>
    <p:sldLayoutId id="2147484450" r:id="rId10"/>
    <p:sldLayoutId id="2147484451" r:id="rId11"/>
    <p:sldLayoutId id="2147484452" r:id="rId12"/>
    <p:sldLayoutId id="2147484453" r:id="rId13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PlaceHolder 1"/>
          <p:cNvSpPr>
            <a:spLocks noGrp="1"/>
          </p:cNvSpPr>
          <p:nvPr>
            <p:ph type="dt"/>
          </p:nvPr>
        </p:nvSpPr>
        <p:spPr>
          <a:xfrm>
            <a:off x="456840" y="6244920"/>
            <a:ext cx="213372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38" name="PlaceHolder 2"/>
          <p:cNvSpPr>
            <a:spLocks noGrp="1"/>
          </p:cNvSpPr>
          <p:nvPr>
            <p:ph type="ftr"/>
          </p:nvPr>
        </p:nvSpPr>
        <p:spPr>
          <a:xfrm>
            <a:off x="3124080" y="6244920"/>
            <a:ext cx="289584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39" name="PlaceHolder 3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AF263A2C-2F9C-492B-978C-87F69F327CE4}" type="slidenum">
              <a:rPr b="1" lang="ru-RU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455" r:id="rId2"/>
    <p:sldLayoutId id="2147484456" r:id="rId3"/>
    <p:sldLayoutId id="2147484457" r:id="rId4"/>
    <p:sldLayoutId id="2147484458" r:id="rId5"/>
    <p:sldLayoutId id="2147484459" r:id="rId6"/>
    <p:sldLayoutId id="2147484460" r:id="rId7"/>
    <p:sldLayoutId id="2147484461" r:id="rId8"/>
    <p:sldLayoutId id="2147484462" r:id="rId9"/>
    <p:sldLayoutId id="2147484463" r:id="rId10"/>
    <p:sldLayoutId id="2147484464" r:id="rId11"/>
    <p:sldLayoutId id="2147484465" r:id="rId12"/>
    <p:sldLayoutId id="2147484466" r:id="rId13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bf6f7"/>
            </a:gs>
            <a:gs pos="100000">
              <a:srgbClr val="e0f1f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 rtl="1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pPr marL="342720" indent="-34272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2680" indent="-28548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8" name="PlaceHolder 3"/>
          <p:cNvSpPr>
            <a:spLocks noGrp="1"/>
          </p:cNvSpPr>
          <p:nvPr>
            <p:ph type="dt"/>
          </p:nvPr>
        </p:nvSpPr>
        <p:spPr>
          <a:xfrm>
            <a:off x="6552720" y="6244920"/>
            <a:ext cx="213372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79" name="PlaceHolder 4"/>
          <p:cNvSpPr>
            <a:spLocks noGrp="1"/>
          </p:cNvSpPr>
          <p:nvPr>
            <p:ph type="ftr"/>
          </p:nvPr>
        </p:nvSpPr>
        <p:spPr>
          <a:xfrm>
            <a:off x="3124080" y="6244920"/>
            <a:ext cx="289584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468" r:id="rId2"/>
    <p:sldLayoutId id="2147484469" r:id="rId3"/>
    <p:sldLayoutId id="2147484470" r:id="rId4"/>
    <p:sldLayoutId id="2147484471" r:id="rId5"/>
    <p:sldLayoutId id="2147484472" r:id="rId6"/>
    <p:sldLayoutId id="2147484473" r:id="rId7"/>
    <p:sldLayoutId id="2147484474" r:id="rId8"/>
    <p:sldLayoutId id="2147484475" r:id="rId9"/>
    <p:sldLayoutId id="2147484476" r:id="rId10"/>
    <p:sldLayoutId id="2147484477" r:id="rId11"/>
    <p:sldLayoutId id="2147484478" r:id="rId12"/>
    <p:sldLayoutId id="2147484479" r:id="rId13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bf6f7"/>
            </a:gs>
            <a:gs pos="100000">
              <a:srgbClr val="e0f1f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 rtl="1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pPr marL="342720" indent="-34272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2680" indent="-28548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8" name="PlaceHolder 3"/>
          <p:cNvSpPr>
            <a:spLocks noGrp="1"/>
          </p:cNvSpPr>
          <p:nvPr>
            <p:ph type="dt"/>
          </p:nvPr>
        </p:nvSpPr>
        <p:spPr>
          <a:xfrm>
            <a:off x="6552720" y="6244920"/>
            <a:ext cx="213372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19" name="PlaceHolder 4"/>
          <p:cNvSpPr>
            <a:spLocks noGrp="1"/>
          </p:cNvSpPr>
          <p:nvPr>
            <p:ph type="ftr"/>
          </p:nvPr>
        </p:nvSpPr>
        <p:spPr>
          <a:xfrm>
            <a:off x="3124080" y="6244920"/>
            <a:ext cx="289584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481" r:id="rId2"/>
    <p:sldLayoutId id="2147484482" r:id="rId3"/>
    <p:sldLayoutId id="2147484483" r:id="rId4"/>
    <p:sldLayoutId id="2147484484" r:id="rId5"/>
    <p:sldLayoutId id="2147484485" r:id="rId6"/>
    <p:sldLayoutId id="2147484486" r:id="rId7"/>
    <p:sldLayoutId id="2147484487" r:id="rId8"/>
    <p:sldLayoutId id="2147484488" r:id="rId9"/>
    <p:sldLayoutId id="2147484489" r:id="rId10"/>
    <p:sldLayoutId id="2147484490" r:id="rId11"/>
    <p:sldLayoutId id="2147484491" r:id="rId12"/>
    <p:sldLayoutId id="2147484492" r:id="rId13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bf6f7"/>
            </a:gs>
            <a:gs pos="100000">
              <a:srgbClr val="e0f1f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 rtl="1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pPr marL="342720" indent="-34272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2680" indent="-28548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8" name="PlaceHolder 3"/>
          <p:cNvSpPr>
            <a:spLocks noGrp="1"/>
          </p:cNvSpPr>
          <p:nvPr>
            <p:ph type="dt"/>
          </p:nvPr>
        </p:nvSpPr>
        <p:spPr>
          <a:xfrm>
            <a:off x="6552720" y="6244920"/>
            <a:ext cx="213372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59" name="PlaceHolder 4"/>
          <p:cNvSpPr>
            <a:spLocks noGrp="1"/>
          </p:cNvSpPr>
          <p:nvPr>
            <p:ph type="ftr"/>
          </p:nvPr>
        </p:nvSpPr>
        <p:spPr>
          <a:xfrm>
            <a:off x="3124080" y="6244920"/>
            <a:ext cx="289584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494" r:id="rId2"/>
    <p:sldLayoutId id="2147484495" r:id="rId3"/>
    <p:sldLayoutId id="2147484496" r:id="rId4"/>
    <p:sldLayoutId id="2147484497" r:id="rId5"/>
    <p:sldLayoutId id="2147484498" r:id="rId6"/>
    <p:sldLayoutId id="2147484499" r:id="rId7"/>
    <p:sldLayoutId id="2147484500" r:id="rId8"/>
    <p:sldLayoutId id="2147484501" r:id="rId9"/>
    <p:sldLayoutId id="2147484502" r:id="rId10"/>
    <p:sldLayoutId id="2147484503" r:id="rId11"/>
    <p:sldLayoutId id="2147484504" r:id="rId12"/>
    <p:sldLayoutId id="2147484505" r:id="rId13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bf6f7"/>
            </a:gs>
            <a:gs pos="100000">
              <a:srgbClr val="e0f1f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 rtl="1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pPr marL="342720" indent="-34272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2680" indent="-28548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8" name="PlaceHolder 3"/>
          <p:cNvSpPr>
            <a:spLocks noGrp="1"/>
          </p:cNvSpPr>
          <p:nvPr>
            <p:ph type="dt"/>
          </p:nvPr>
        </p:nvSpPr>
        <p:spPr>
          <a:xfrm>
            <a:off x="6552720" y="6244920"/>
            <a:ext cx="213372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99" name="PlaceHolder 4"/>
          <p:cNvSpPr>
            <a:spLocks noGrp="1"/>
          </p:cNvSpPr>
          <p:nvPr>
            <p:ph type="ftr"/>
          </p:nvPr>
        </p:nvSpPr>
        <p:spPr>
          <a:xfrm>
            <a:off x="3124080" y="6244920"/>
            <a:ext cx="289584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507" r:id="rId2"/>
    <p:sldLayoutId id="2147484508" r:id="rId3"/>
    <p:sldLayoutId id="2147484509" r:id="rId4"/>
    <p:sldLayoutId id="2147484510" r:id="rId5"/>
    <p:sldLayoutId id="2147484511" r:id="rId6"/>
    <p:sldLayoutId id="2147484512" r:id="rId7"/>
    <p:sldLayoutId id="2147484513" r:id="rId8"/>
    <p:sldLayoutId id="2147484514" r:id="rId9"/>
    <p:sldLayoutId id="2147484515" r:id="rId10"/>
    <p:sldLayoutId id="2147484516" r:id="rId11"/>
    <p:sldLayoutId id="2147484517" r:id="rId12"/>
    <p:sldLayoutId id="2147484518" r:id="rId13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bf6f7"/>
            </a:gs>
            <a:gs pos="100000">
              <a:srgbClr val="e0f1f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 rtl="1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pPr marL="342720" indent="-34272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2680" indent="-28548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8" name="PlaceHolder 3"/>
          <p:cNvSpPr>
            <a:spLocks noGrp="1"/>
          </p:cNvSpPr>
          <p:nvPr>
            <p:ph type="dt"/>
          </p:nvPr>
        </p:nvSpPr>
        <p:spPr>
          <a:xfrm>
            <a:off x="6552720" y="6244920"/>
            <a:ext cx="213372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39" name="PlaceHolder 4"/>
          <p:cNvSpPr>
            <a:spLocks noGrp="1"/>
          </p:cNvSpPr>
          <p:nvPr>
            <p:ph type="ftr"/>
          </p:nvPr>
        </p:nvSpPr>
        <p:spPr>
          <a:xfrm>
            <a:off x="3124080" y="6244920"/>
            <a:ext cx="289584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520" r:id="rId2"/>
    <p:sldLayoutId id="2147484521" r:id="rId3"/>
    <p:sldLayoutId id="2147484522" r:id="rId4"/>
    <p:sldLayoutId id="2147484523" r:id="rId5"/>
    <p:sldLayoutId id="2147484524" r:id="rId6"/>
    <p:sldLayoutId id="2147484525" r:id="rId7"/>
    <p:sldLayoutId id="2147484526" r:id="rId8"/>
    <p:sldLayoutId id="2147484527" r:id="rId9"/>
    <p:sldLayoutId id="2147484528" r:id="rId10"/>
    <p:sldLayoutId id="2147484529" r:id="rId11"/>
    <p:sldLayoutId id="2147484530" r:id="rId12"/>
    <p:sldLayoutId id="2147484531" r:id="rId13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bf6f7"/>
            </a:gs>
            <a:gs pos="100000">
              <a:srgbClr val="e0f1f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 rtl="1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pPr marL="342720" indent="-34272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2680" indent="-28548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8" name="PlaceHolder 3"/>
          <p:cNvSpPr>
            <a:spLocks noGrp="1"/>
          </p:cNvSpPr>
          <p:nvPr>
            <p:ph type="dt"/>
          </p:nvPr>
        </p:nvSpPr>
        <p:spPr>
          <a:xfrm>
            <a:off x="6552720" y="6244920"/>
            <a:ext cx="213372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79" name="PlaceHolder 4"/>
          <p:cNvSpPr>
            <a:spLocks noGrp="1"/>
          </p:cNvSpPr>
          <p:nvPr>
            <p:ph type="ftr"/>
          </p:nvPr>
        </p:nvSpPr>
        <p:spPr>
          <a:xfrm>
            <a:off x="3124080" y="6244920"/>
            <a:ext cx="289584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533" r:id="rId2"/>
    <p:sldLayoutId id="2147484534" r:id="rId3"/>
    <p:sldLayoutId id="2147484535" r:id="rId4"/>
    <p:sldLayoutId id="2147484536" r:id="rId5"/>
    <p:sldLayoutId id="2147484537" r:id="rId6"/>
    <p:sldLayoutId id="2147484538" r:id="rId7"/>
    <p:sldLayoutId id="2147484539" r:id="rId8"/>
    <p:sldLayoutId id="2147484540" r:id="rId9"/>
    <p:sldLayoutId id="2147484541" r:id="rId10"/>
    <p:sldLayoutId id="2147484542" r:id="rId11"/>
    <p:sldLayoutId id="2147484543" r:id="rId12"/>
    <p:sldLayoutId id="2147484544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be6f7"/>
            </a:gs>
            <a:gs pos="100000">
              <a:srgbClr val="99daf3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2683c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2"/>
          <p:cNvSpPr/>
          <p:nvPr/>
        </p:nvSpPr>
        <p:spPr>
          <a:xfrm>
            <a:off x="0" y="6334200"/>
            <a:ext cx="9144000" cy="66600"/>
          </a:xfrm>
          <a:prstGeom prst="rect">
            <a:avLst/>
          </a:prstGeom>
          <a:solidFill>
            <a:srgbClr val="1cad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PlaceHolder 3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r>
              <a:rPr b="0" lang="en-US" sz="4800" spc="-1" strike="noStrike">
                <a:solidFill>
                  <a:srgbClr val="404040"/>
                </a:solidFill>
                <a:latin typeface="Calibri Light"/>
              </a:rPr>
              <a:t>Click to edit the title text format</a:t>
            </a:r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pPr marL="90360" indent="-9036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 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1" marL="38232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2" marL="56664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74916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4" marL="93168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dt"/>
          </p:nvPr>
        </p:nvSpPr>
        <p:spPr>
          <a:xfrm>
            <a:off x="821880" y="6459480"/>
            <a:ext cx="185436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9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 type="ftr"/>
          </p:nvPr>
        </p:nvSpPr>
        <p:spPr>
          <a:xfrm>
            <a:off x="2765160" y="6459480"/>
            <a:ext cx="361620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 type="sldNum"/>
          </p:nvPr>
        </p:nvSpPr>
        <p:spPr>
          <a:xfrm>
            <a:off x="7424640" y="6459480"/>
            <a:ext cx="98424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B8BC9561-18B5-4F6D-8BCE-CAC8D092D3EC}" type="slidenum">
              <a:rPr b="0" lang="ar-SA" sz="10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65" name="Line 8"/>
          <p:cNvSpPr/>
          <p:nvPr/>
        </p:nvSpPr>
        <p:spPr>
          <a:xfrm>
            <a:off x="895320" y="1738440"/>
            <a:ext cx="7475400" cy="0"/>
          </a:xfrm>
          <a:prstGeom prst="line">
            <a:avLst/>
          </a:prstGeom>
          <a:ln w="6480">
            <a:solidFill>
              <a:srgbClr val="7f7f7f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bf6f7"/>
            </a:gs>
            <a:gs pos="100000">
              <a:srgbClr val="e0f1f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 rtl="1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pPr marL="342720" indent="-34272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2680" indent="-28548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8" name="PlaceHolder 3"/>
          <p:cNvSpPr>
            <a:spLocks noGrp="1"/>
          </p:cNvSpPr>
          <p:nvPr>
            <p:ph type="dt"/>
          </p:nvPr>
        </p:nvSpPr>
        <p:spPr>
          <a:xfrm>
            <a:off x="6552720" y="6244920"/>
            <a:ext cx="213372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19" name="PlaceHolder 4"/>
          <p:cNvSpPr>
            <a:spLocks noGrp="1"/>
          </p:cNvSpPr>
          <p:nvPr>
            <p:ph type="ftr"/>
          </p:nvPr>
        </p:nvSpPr>
        <p:spPr>
          <a:xfrm>
            <a:off x="3124080" y="6244920"/>
            <a:ext cx="289584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546" r:id="rId2"/>
    <p:sldLayoutId id="2147484547" r:id="rId3"/>
    <p:sldLayoutId id="2147484548" r:id="rId4"/>
    <p:sldLayoutId id="2147484549" r:id="rId5"/>
    <p:sldLayoutId id="2147484550" r:id="rId6"/>
    <p:sldLayoutId id="2147484551" r:id="rId7"/>
    <p:sldLayoutId id="2147484552" r:id="rId8"/>
    <p:sldLayoutId id="2147484553" r:id="rId9"/>
    <p:sldLayoutId id="2147484554" r:id="rId10"/>
    <p:sldLayoutId id="2147484555" r:id="rId11"/>
    <p:sldLayoutId id="2147484556" r:id="rId12"/>
    <p:sldLayoutId id="2147484557" r:id="rId13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bf6f7"/>
            </a:gs>
            <a:gs pos="100000">
              <a:srgbClr val="e0f1f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 rtl="1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pPr marL="342720" indent="-34272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2680" indent="-28548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8" name="PlaceHolder 3"/>
          <p:cNvSpPr>
            <a:spLocks noGrp="1"/>
          </p:cNvSpPr>
          <p:nvPr>
            <p:ph type="dt"/>
          </p:nvPr>
        </p:nvSpPr>
        <p:spPr>
          <a:xfrm>
            <a:off x="6552720" y="6244920"/>
            <a:ext cx="213372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59" name="PlaceHolder 4"/>
          <p:cNvSpPr>
            <a:spLocks noGrp="1"/>
          </p:cNvSpPr>
          <p:nvPr>
            <p:ph type="ftr"/>
          </p:nvPr>
        </p:nvSpPr>
        <p:spPr>
          <a:xfrm>
            <a:off x="3124080" y="6244920"/>
            <a:ext cx="289584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559" r:id="rId2"/>
    <p:sldLayoutId id="2147484560" r:id="rId3"/>
    <p:sldLayoutId id="2147484561" r:id="rId4"/>
    <p:sldLayoutId id="2147484562" r:id="rId5"/>
    <p:sldLayoutId id="2147484563" r:id="rId6"/>
    <p:sldLayoutId id="2147484564" r:id="rId7"/>
    <p:sldLayoutId id="2147484565" r:id="rId8"/>
    <p:sldLayoutId id="2147484566" r:id="rId9"/>
    <p:sldLayoutId id="2147484567" r:id="rId10"/>
    <p:sldLayoutId id="2147484568" r:id="rId11"/>
    <p:sldLayoutId id="2147484569" r:id="rId12"/>
    <p:sldLayoutId id="2147484570" r:id="rId13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bf6f7"/>
            </a:gs>
            <a:gs pos="100000">
              <a:srgbClr val="e0f1f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 rtl="1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pPr marL="342720" indent="-34272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2680" indent="-28548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8" name="PlaceHolder 3"/>
          <p:cNvSpPr>
            <a:spLocks noGrp="1"/>
          </p:cNvSpPr>
          <p:nvPr>
            <p:ph type="dt"/>
          </p:nvPr>
        </p:nvSpPr>
        <p:spPr>
          <a:xfrm>
            <a:off x="6552720" y="6244920"/>
            <a:ext cx="213372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99" name="PlaceHolder 4"/>
          <p:cNvSpPr>
            <a:spLocks noGrp="1"/>
          </p:cNvSpPr>
          <p:nvPr>
            <p:ph type="ftr"/>
          </p:nvPr>
        </p:nvSpPr>
        <p:spPr>
          <a:xfrm>
            <a:off x="3124080" y="6244920"/>
            <a:ext cx="289584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572" r:id="rId2"/>
    <p:sldLayoutId id="2147484573" r:id="rId3"/>
    <p:sldLayoutId id="2147484574" r:id="rId4"/>
    <p:sldLayoutId id="2147484575" r:id="rId5"/>
    <p:sldLayoutId id="2147484576" r:id="rId6"/>
    <p:sldLayoutId id="2147484577" r:id="rId7"/>
    <p:sldLayoutId id="2147484578" r:id="rId8"/>
    <p:sldLayoutId id="2147484579" r:id="rId9"/>
    <p:sldLayoutId id="2147484580" r:id="rId10"/>
    <p:sldLayoutId id="2147484581" r:id="rId11"/>
    <p:sldLayoutId id="2147484582" r:id="rId12"/>
    <p:sldLayoutId id="2147484583" r:id="rId13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bf6f7"/>
            </a:gs>
            <a:gs pos="100000">
              <a:srgbClr val="e0f1f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 rtl="1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pPr marL="342720" indent="-34272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2680" indent="-28548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8" name="PlaceHolder 3"/>
          <p:cNvSpPr>
            <a:spLocks noGrp="1"/>
          </p:cNvSpPr>
          <p:nvPr>
            <p:ph type="dt"/>
          </p:nvPr>
        </p:nvSpPr>
        <p:spPr>
          <a:xfrm>
            <a:off x="6552720" y="6244920"/>
            <a:ext cx="213372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39" name="PlaceHolder 4"/>
          <p:cNvSpPr>
            <a:spLocks noGrp="1"/>
          </p:cNvSpPr>
          <p:nvPr>
            <p:ph type="ftr"/>
          </p:nvPr>
        </p:nvSpPr>
        <p:spPr>
          <a:xfrm>
            <a:off x="3124080" y="6244920"/>
            <a:ext cx="289584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585" r:id="rId2"/>
    <p:sldLayoutId id="2147484586" r:id="rId3"/>
    <p:sldLayoutId id="2147484587" r:id="rId4"/>
    <p:sldLayoutId id="2147484588" r:id="rId5"/>
    <p:sldLayoutId id="2147484589" r:id="rId6"/>
    <p:sldLayoutId id="2147484590" r:id="rId7"/>
    <p:sldLayoutId id="2147484591" r:id="rId8"/>
    <p:sldLayoutId id="2147484592" r:id="rId9"/>
    <p:sldLayoutId id="2147484593" r:id="rId10"/>
    <p:sldLayoutId id="2147484594" r:id="rId11"/>
    <p:sldLayoutId id="2147484595" r:id="rId12"/>
    <p:sldLayoutId id="2147484596" r:id="rId13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bf6f7"/>
            </a:gs>
            <a:gs pos="100000">
              <a:srgbClr val="e0f1f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 rtl="1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pPr marL="342720" indent="-34272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2680" indent="-28548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8" name="PlaceHolder 3"/>
          <p:cNvSpPr>
            <a:spLocks noGrp="1"/>
          </p:cNvSpPr>
          <p:nvPr>
            <p:ph type="dt"/>
          </p:nvPr>
        </p:nvSpPr>
        <p:spPr>
          <a:xfrm>
            <a:off x="6552720" y="6244920"/>
            <a:ext cx="213372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79" name="PlaceHolder 4"/>
          <p:cNvSpPr>
            <a:spLocks noGrp="1"/>
          </p:cNvSpPr>
          <p:nvPr>
            <p:ph type="ftr"/>
          </p:nvPr>
        </p:nvSpPr>
        <p:spPr>
          <a:xfrm>
            <a:off x="3124080" y="6244920"/>
            <a:ext cx="289584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598" r:id="rId2"/>
    <p:sldLayoutId id="2147484599" r:id="rId3"/>
    <p:sldLayoutId id="2147484600" r:id="rId4"/>
    <p:sldLayoutId id="2147484601" r:id="rId5"/>
    <p:sldLayoutId id="2147484602" r:id="rId6"/>
    <p:sldLayoutId id="2147484603" r:id="rId7"/>
    <p:sldLayoutId id="2147484604" r:id="rId8"/>
    <p:sldLayoutId id="2147484605" r:id="rId9"/>
    <p:sldLayoutId id="2147484606" r:id="rId10"/>
    <p:sldLayoutId id="2147484607" r:id="rId11"/>
    <p:sldLayoutId id="2147484608" r:id="rId12"/>
    <p:sldLayoutId id="2147484609" r:id="rId13"/>
  </p:sldLayoutIdLst>
</p:sldMaster>
</file>

<file path=ppt/slideMasters/slideMaster7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bf6f7"/>
            </a:gs>
            <a:gs pos="100000">
              <a:srgbClr val="e0f1f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 rtl="1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pPr marL="342720" indent="-34272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2680" indent="-28548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2057400" indent="-228600" algn="r" rtl="1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8" name="PlaceHolder 3"/>
          <p:cNvSpPr>
            <a:spLocks noGrp="1"/>
          </p:cNvSpPr>
          <p:nvPr>
            <p:ph type="dt"/>
          </p:nvPr>
        </p:nvSpPr>
        <p:spPr>
          <a:xfrm>
            <a:off x="456840" y="6244920"/>
            <a:ext cx="213372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19" name="PlaceHolder 4"/>
          <p:cNvSpPr>
            <a:spLocks noGrp="1"/>
          </p:cNvSpPr>
          <p:nvPr>
            <p:ph type="ftr"/>
          </p:nvPr>
        </p:nvSpPr>
        <p:spPr>
          <a:xfrm>
            <a:off x="3124080" y="6244920"/>
            <a:ext cx="289584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20" name="PlaceHolder 5"/>
          <p:cNvSpPr>
            <a:spLocks noGrp="1"/>
          </p:cNvSpPr>
          <p:nvPr>
            <p:ph type="sldNum"/>
          </p:nvPr>
        </p:nvSpPr>
        <p:spPr>
          <a:xfrm>
            <a:off x="8264160" y="6423120"/>
            <a:ext cx="709560" cy="365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EBBA6CC4-AA03-4DC7-AF2B-A15447C7F514}" type="slidenum">
              <a:rPr b="0" lang="ru-RU" sz="2400" spc="-1" strike="noStrike">
                <a:latin typeface="Times New Roman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611" r:id="rId2"/>
    <p:sldLayoutId id="2147484612" r:id="rId3"/>
    <p:sldLayoutId id="2147484613" r:id="rId4"/>
    <p:sldLayoutId id="2147484614" r:id="rId5"/>
    <p:sldLayoutId id="2147484615" r:id="rId6"/>
    <p:sldLayoutId id="2147484616" r:id="rId7"/>
    <p:sldLayoutId id="2147484617" r:id="rId8"/>
    <p:sldLayoutId id="2147484618" r:id="rId9"/>
    <p:sldLayoutId id="2147484619" r:id="rId10"/>
    <p:sldLayoutId id="2147484620" r:id="rId11"/>
    <p:sldLayoutId id="2147484621" r:id="rId12"/>
    <p:sldLayoutId id="2147484622" r:id="rId13"/>
  </p:sldLayoutIdLst>
</p:sldMaster>
</file>

<file path=ppt/slideMasters/slideMaster7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be6f7"/>
            </a:gs>
            <a:gs pos="100000">
              <a:srgbClr val="99daf3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CustomShape 1"/>
          <p:cNvSpPr/>
          <p:nvPr/>
        </p:nvSpPr>
        <p:spPr>
          <a:xfrm>
            <a:off x="3240" y="6400800"/>
            <a:ext cx="9140760" cy="457200"/>
          </a:xfrm>
          <a:prstGeom prst="rect">
            <a:avLst/>
          </a:prstGeom>
          <a:solidFill>
            <a:srgbClr val="2683c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8" name="CustomShape 2"/>
          <p:cNvSpPr/>
          <p:nvPr/>
        </p:nvSpPr>
        <p:spPr>
          <a:xfrm>
            <a:off x="0" y="6334200"/>
            <a:ext cx="9142560" cy="63360"/>
          </a:xfrm>
          <a:prstGeom prst="rect">
            <a:avLst/>
          </a:prstGeom>
          <a:solidFill>
            <a:srgbClr val="1cad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9" name="Line 3"/>
          <p:cNvSpPr/>
          <p:nvPr/>
        </p:nvSpPr>
        <p:spPr>
          <a:xfrm>
            <a:off x="906480" y="4343400"/>
            <a:ext cx="7405560" cy="0"/>
          </a:xfrm>
          <a:prstGeom prst="line">
            <a:avLst/>
          </a:prstGeom>
          <a:ln w="6480">
            <a:solidFill>
              <a:srgbClr val="7f7f7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60" name="PlaceHolder 4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r>
              <a:rPr b="0" lang="en-US" sz="4800" spc="-1" strike="noStrike">
                <a:solidFill>
                  <a:srgbClr val="404040"/>
                </a:solidFill>
                <a:latin typeface="Calibri Light"/>
              </a:rPr>
              <a:t>Click to edit the title text format</a:t>
            </a:r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861" name="PlaceHolder 5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pPr marL="90360" indent="-9036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 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1" marL="38232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2" marL="56664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74916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4" marL="93168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62" name="PlaceHolder 6"/>
          <p:cNvSpPr>
            <a:spLocks noGrp="1"/>
          </p:cNvSpPr>
          <p:nvPr>
            <p:ph type="dt"/>
          </p:nvPr>
        </p:nvSpPr>
        <p:spPr>
          <a:xfrm>
            <a:off x="821880" y="6459480"/>
            <a:ext cx="185436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9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2863" name="PlaceHolder 7"/>
          <p:cNvSpPr>
            <a:spLocks noGrp="1"/>
          </p:cNvSpPr>
          <p:nvPr>
            <p:ph type="ftr"/>
          </p:nvPr>
        </p:nvSpPr>
        <p:spPr>
          <a:xfrm>
            <a:off x="2765160" y="6459480"/>
            <a:ext cx="361620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64" name="PlaceHolder 8"/>
          <p:cNvSpPr>
            <a:spLocks noGrp="1"/>
          </p:cNvSpPr>
          <p:nvPr>
            <p:ph type="sldNum"/>
          </p:nvPr>
        </p:nvSpPr>
        <p:spPr>
          <a:xfrm>
            <a:off x="7424640" y="6459480"/>
            <a:ext cx="98424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CE53A6C5-FD80-4F7B-B5A9-75D19F989EDC}" type="slidenum">
              <a:rPr b="0" lang="ar-SA" sz="10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624" r:id="rId2"/>
    <p:sldLayoutId id="2147484625" r:id="rId3"/>
    <p:sldLayoutId id="2147484626" r:id="rId4"/>
    <p:sldLayoutId id="2147484627" r:id="rId5"/>
    <p:sldLayoutId id="2147484628" r:id="rId6"/>
    <p:sldLayoutId id="2147484629" r:id="rId7"/>
    <p:sldLayoutId id="2147484630" r:id="rId8"/>
    <p:sldLayoutId id="2147484631" r:id="rId9"/>
    <p:sldLayoutId id="2147484632" r:id="rId10"/>
    <p:sldLayoutId id="2147484633" r:id="rId11"/>
    <p:sldLayoutId id="2147484634" r:id="rId12"/>
    <p:sldLayoutId id="2147484635" r:id="rId13"/>
  </p:sldLayoutIdLst>
</p:sldMaster>
</file>

<file path=ppt/slideMasters/slideMaster7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be6f7"/>
            </a:gs>
            <a:gs pos="100000">
              <a:srgbClr val="99daf3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r>
              <a:rPr b="0" lang="en-US" sz="4800" spc="-1" strike="noStrike">
                <a:solidFill>
                  <a:srgbClr val="404040"/>
                </a:solidFill>
                <a:latin typeface="Calibri Light"/>
              </a:rPr>
              <a:t>Click to edit the title text format</a:t>
            </a:r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02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pPr marL="90360" indent="-9036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 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1" marL="38232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2" marL="56664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74916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4" marL="93168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03" name="PlaceHolder 3"/>
          <p:cNvSpPr>
            <a:spLocks noGrp="1"/>
          </p:cNvSpPr>
          <p:nvPr>
            <p:ph type="dt"/>
          </p:nvPr>
        </p:nvSpPr>
        <p:spPr>
          <a:xfrm>
            <a:off x="821880" y="6459480"/>
            <a:ext cx="185436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9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2904" name="PlaceHolder 4"/>
          <p:cNvSpPr>
            <a:spLocks noGrp="1"/>
          </p:cNvSpPr>
          <p:nvPr>
            <p:ph type="ftr"/>
          </p:nvPr>
        </p:nvSpPr>
        <p:spPr>
          <a:xfrm>
            <a:off x="2765160" y="6459480"/>
            <a:ext cx="361620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05" name="PlaceHolder 5"/>
          <p:cNvSpPr>
            <a:spLocks noGrp="1"/>
          </p:cNvSpPr>
          <p:nvPr>
            <p:ph type="sldNum"/>
          </p:nvPr>
        </p:nvSpPr>
        <p:spPr>
          <a:xfrm>
            <a:off x="7424640" y="6459480"/>
            <a:ext cx="98424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903AE6B4-C376-4328-B824-0EDBB7ED72D6}" type="slidenum">
              <a:rPr b="0" lang="ar-SA" sz="10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637" r:id="rId2"/>
    <p:sldLayoutId id="2147484638" r:id="rId3"/>
    <p:sldLayoutId id="2147484639" r:id="rId4"/>
    <p:sldLayoutId id="2147484640" r:id="rId5"/>
    <p:sldLayoutId id="2147484641" r:id="rId6"/>
    <p:sldLayoutId id="2147484642" r:id="rId7"/>
    <p:sldLayoutId id="2147484643" r:id="rId8"/>
    <p:sldLayoutId id="2147484644" r:id="rId9"/>
    <p:sldLayoutId id="2147484645" r:id="rId10"/>
    <p:sldLayoutId id="2147484646" r:id="rId11"/>
    <p:sldLayoutId id="2147484647" r:id="rId12"/>
    <p:sldLayoutId id="2147484648" r:id="rId13"/>
  </p:sldLayoutIdLst>
</p:sldMaster>
</file>

<file path=ppt/slideMasters/slideMaster7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be6f7"/>
            </a:gs>
            <a:gs pos="100000">
              <a:srgbClr val="99daf3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CustomShape 1"/>
          <p:cNvSpPr/>
          <p:nvPr/>
        </p:nvSpPr>
        <p:spPr>
          <a:xfrm>
            <a:off x="3240" y="6400800"/>
            <a:ext cx="9140760" cy="457200"/>
          </a:xfrm>
          <a:prstGeom prst="rect">
            <a:avLst/>
          </a:prstGeom>
          <a:solidFill>
            <a:srgbClr val="2683c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3" name="CustomShape 2"/>
          <p:cNvSpPr/>
          <p:nvPr/>
        </p:nvSpPr>
        <p:spPr>
          <a:xfrm>
            <a:off x="0" y="6334200"/>
            <a:ext cx="9142560" cy="63360"/>
          </a:xfrm>
          <a:prstGeom prst="rect">
            <a:avLst/>
          </a:prstGeom>
          <a:solidFill>
            <a:srgbClr val="1cad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4" name="Line 3"/>
          <p:cNvSpPr/>
          <p:nvPr/>
        </p:nvSpPr>
        <p:spPr>
          <a:xfrm>
            <a:off x="906480" y="4343400"/>
            <a:ext cx="7405560" cy="0"/>
          </a:xfrm>
          <a:prstGeom prst="line">
            <a:avLst/>
          </a:prstGeom>
          <a:ln w="6480">
            <a:solidFill>
              <a:srgbClr val="7f7f7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45" name="PlaceHolder 4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r>
              <a:rPr b="0" lang="en-US" sz="4800" spc="-1" strike="noStrike">
                <a:solidFill>
                  <a:srgbClr val="404040"/>
                </a:solidFill>
                <a:latin typeface="Calibri Light"/>
              </a:rPr>
              <a:t>Click to edit the title text format</a:t>
            </a:r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46" name="PlaceHolder 5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pPr marL="90360" indent="-9036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 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1" marL="38232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2" marL="56664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74916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4" marL="93168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47" name="PlaceHolder 6"/>
          <p:cNvSpPr>
            <a:spLocks noGrp="1"/>
          </p:cNvSpPr>
          <p:nvPr>
            <p:ph type="dt"/>
          </p:nvPr>
        </p:nvSpPr>
        <p:spPr>
          <a:xfrm>
            <a:off x="821880" y="6459480"/>
            <a:ext cx="185436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9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2948" name="PlaceHolder 7"/>
          <p:cNvSpPr>
            <a:spLocks noGrp="1"/>
          </p:cNvSpPr>
          <p:nvPr>
            <p:ph type="ftr"/>
          </p:nvPr>
        </p:nvSpPr>
        <p:spPr>
          <a:xfrm>
            <a:off x="2765160" y="6459480"/>
            <a:ext cx="361620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49" name="PlaceHolder 8"/>
          <p:cNvSpPr>
            <a:spLocks noGrp="1"/>
          </p:cNvSpPr>
          <p:nvPr>
            <p:ph type="sldNum"/>
          </p:nvPr>
        </p:nvSpPr>
        <p:spPr>
          <a:xfrm>
            <a:off x="7424640" y="6459480"/>
            <a:ext cx="98424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E73A47EF-7F5E-4499-8476-19B689E4281C}" type="slidenum">
              <a:rPr b="0" lang="ar-SA" sz="10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650" r:id="rId2"/>
    <p:sldLayoutId id="2147484651" r:id="rId3"/>
    <p:sldLayoutId id="2147484652" r:id="rId4"/>
    <p:sldLayoutId id="2147484653" r:id="rId5"/>
    <p:sldLayoutId id="2147484654" r:id="rId6"/>
    <p:sldLayoutId id="2147484655" r:id="rId7"/>
    <p:sldLayoutId id="2147484656" r:id="rId8"/>
    <p:sldLayoutId id="2147484657" r:id="rId9"/>
    <p:sldLayoutId id="2147484658" r:id="rId10"/>
    <p:sldLayoutId id="2147484659" r:id="rId11"/>
    <p:sldLayoutId id="2147484660" r:id="rId12"/>
    <p:sldLayoutId id="2147484661" r:id="rId13"/>
  </p:sldLayoutIdLst>
</p:sldMaster>
</file>

<file path=ppt/slideMasters/slideMaster7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be6f7"/>
            </a:gs>
            <a:gs pos="100000">
              <a:srgbClr val="99daf3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r>
              <a:rPr b="0" lang="en-US" sz="4800" spc="-1" strike="noStrike">
                <a:solidFill>
                  <a:srgbClr val="404040"/>
                </a:solidFill>
                <a:latin typeface="Calibri Light"/>
              </a:rPr>
              <a:t>Click to edit the title text format</a:t>
            </a:r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2987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pPr marL="90360" indent="-9036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 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1" marL="38232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2" marL="56664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74916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4" marL="93168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88" name="PlaceHolder 3"/>
          <p:cNvSpPr>
            <a:spLocks noGrp="1"/>
          </p:cNvSpPr>
          <p:nvPr>
            <p:ph type="dt"/>
          </p:nvPr>
        </p:nvSpPr>
        <p:spPr>
          <a:xfrm>
            <a:off x="821880" y="6459480"/>
            <a:ext cx="185436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9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2989" name="PlaceHolder 4"/>
          <p:cNvSpPr>
            <a:spLocks noGrp="1"/>
          </p:cNvSpPr>
          <p:nvPr>
            <p:ph type="ftr"/>
          </p:nvPr>
        </p:nvSpPr>
        <p:spPr>
          <a:xfrm>
            <a:off x="2765160" y="6459480"/>
            <a:ext cx="361620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90" name="PlaceHolder 5"/>
          <p:cNvSpPr>
            <a:spLocks noGrp="1"/>
          </p:cNvSpPr>
          <p:nvPr>
            <p:ph type="sldNum"/>
          </p:nvPr>
        </p:nvSpPr>
        <p:spPr>
          <a:xfrm>
            <a:off x="7424640" y="6459480"/>
            <a:ext cx="98424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AB9D5A96-3EA2-4411-81B1-0486E6AE7BF2}" type="slidenum">
              <a:rPr b="0" lang="ar-SA" sz="10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663" r:id="rId2"/>
    <p:sldLayoutId id="2147484664" r:id="rId3"/>
    <p:sldLayoutId id="2147484665" r:id="rId4"/>
    <p:sldLayoutId id="2147484666" r:id="rId5"/>
    <p:sldLayoutId id="2147484667" r:id="rId6"/>
    <p:sldLayoutId id="2147484668" r:id="rId7"/>
    <p:sldLayoutId id="2147484669" r:id="rId8"/>
    <p:sldLayoutId id="2147484670" r:id="rId9"/>
    <p:sldLayoutId id="2147484671" r:id="rId10"/>
    <p:sldLayoutId id="2147484672" r:id="rId11"/>
    <p:sldLayoutId id="2147484673" r:id="rId12"/>
    <p:sldLayoutId id="2147484674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55AE4F71-FE6E-431B-B824-22D3C67B2CD1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8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be6f7"/>
            </a:gs>
            <a:gs pos="100000">
              <a:srgbClr val="99daf3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r>
              <a:rPr b="0" lang="en-US" sz="4800" spc="-1" strike="noStrike">
                <a:solidFill>
                  <a:srgbClr val="404040"/>
                </a:solidFill>
                <a:latin typeface="Calibri Light"/>
              </a:rPr>
              <a:t>Click to edit the title text format</a:t>
            </a:r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28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pPr marL="90360" indent="-9036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 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1" marL="38232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2" marL="56664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74916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4" marL="93168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29" name="PlaceHolder 3"/>
          <p:cNvSpPr>
            <a:spLocks noGrp="1"/>
          </p:cNvSpPr>
          <p:nvPr>
            <p:ph type="dt"/>
          </p:nvPr>
        </p:nvSpPr>
        <p:spPr>
          <a:xfrm>
            <a:off x="821880" y="6459480"/>
            <a:ext cx="185436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9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3030" name="PlaceHolder 4"/>
          <p:cNvSpPr>
            <a:spLocks noGrp="1"/>
          </p:cNvSpPr>
          <p:nvPr>
            <p:ph type="ftr"/>
          </p:nvPr>
        </p:nvSpPr>
        <p:spPr>
          <a:xfrm>
            <a:off x="2765160" y="6459480"/>
            <a:ext cx="361620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31" name="PlaceHolder 5"/>
          <p:cNvSpPr>
            <a:spLocks noGrp="1"/>
          </p:cNvSpPr>
          <p:nvPr>
            <p:ph type="sldNum"/>
          </p:nvPr>
        </p:nvSpPr>
        <p:spPr>
          <a:xfrm>
            <a:off x="7424640" y="6459480"/>
            <a:ext cx="98424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376B7AD8-AA58-4D57-BB08-03905E4E7EFC}" type="slidenum">
              <a:rPr b="0" lang="ar-SA" sz="10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676" r:id="rId2"/>
    <p:sldLayoutId id="2147484677" r:id="rId3"/>
    <p:sldLayoutId id="2147484678" r:id="rId4"/>
    <p:sldLayoutId id="2147484679" r:id="rId5"/>
    <p:sldLayoutId id="2147484680" r:id="rId6"/>
    <p:sldLayoutId id="2147484681" r:id="rId7"/>
    <p:sldLayoutId id="2147484682" r:id="rId8"/>
    <p:sldLayoutId id="2147484683" r:id="rId9"/>
    <p:sldLayoutId id="2147484684" r:id="rId10"/>
    <p:sldLayoutId id="2147484685" r:id="rId11"/>
    <p:sldLayoutId id="2147484686" r:id="rId12"/>
    <p:sldLayoutId id="2147484687" r:id="rId13"/>
  </p:sldLayoutIdLst>
</p:sldMaster>
</file>

<file path=ppt/slideMasters/slideMaster8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be6f7"/>
            </a:gs>
            <a:gs pos="100000">
              <a:srgbClr val="99daf3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r>
              <a:rPr b="0" lang="en-US" sz="4800" spc="-1" strike="noStrike">
                <a:solidFill>
                  <a:srgbClr val="404040"/>
                </a:solidFill>
                <a:latin typeface="Calibri Light"/>
              </a:rPr>
              <a:t>Click to edit the title text format</a:t>
            </a:r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06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pPr marL="90360" indent="-9036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 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1" marL="38232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2" marL="56664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74916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4" marL="93168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70" name="PlaceHolder 3"/>
          <p:cNvSpPr>
            <a:spLocks noGrp="1"/>
          </p:cNvSpPr>
          <p:nvPr>
            <p:ph type="dt"/>
          </p:nvPr>
        </p:nvSpPr>
        <p:spPr>
          <a:xfrm>
            <a:off x="821880" y="6459480"/>
            <a:ext cx="185436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9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3071" name="PlaceHolder 4"/>
          <p:cNvSpPr>
            <a:spLocks noGrp="1"/>
          </p:cNvSpPr>
          <p:nvPr>
            <p:ph type="ftr"/>
          </p:nvPr>
        </p:nvSpPr>
        <p:spPr>
          <a:xfrm>
            <a:off x="2765160" y="6459480"/>
            <a:ext cx="361620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72" name="PlaceHolder 5"/>
          <p:cNvSpPr>
            <a:spLocks noGrp="1"/>
          </p:cNvSpPr>
          <p:nvPr>
            <p:ph type="sldNum"/>
          </p:nvPr>
        </p:nvSpPr>
        <p:spPr>
          <a:xfrm>
            <a:off x="7424640" y="6459480"/>
            <a:ext cx="98424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91E956CB-60D2-44D4-9FF2-A582F9DB742E}" type="slidenum">
              <a:rPr b="0" lang="ar-SA" sz="10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689" r:id="rId2"/>
    <p:sldLayoutId id="2147484690" r:id="rId3"/>
    <p:sldLayoutId id="2147484691" r:id="rId4"/>
    <p:sldLayoutId id="2147484692" r:id="rId5"/>
    <p:sldLayoutId id="2147484693" r:id="rId6"/>
    <p:sldLayoutId id="2147484694" r:id="rId7"/>
    <p:sldLayoutId id="2147484695" r:id="rId8"/>
    <p:sldLayoutId id="2147484696" r:id="rId9"/>
    <p:sldLayoutId id="2147484697" r:id="rId10"/>
    <p:sldLayoutId id="2147484698" r:id="rId11"/>
    <p:sldLayoutId id="2147484699" r:id="rId12"/>
    <p:sldLayoutId id="2147484700" r:id="rId13"/>
  </p:sldLayoutIdLst>
</p:sldMaster>
</file>

<file path=ppt/slideMasters/slideMaster8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be6f7"/>
            </a:gs>
            <a:gs pos="100000">
              <a:srgbClr val="99daf3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CustomShape 1"/>
          <p:cNvSpPr/>
          <p:nvPr/>
        </p:nvSpPr>
        <p:spPr>
          <a:xfrm>
            <a:off x="3240" y="6400800"/>
            <a:ext cx="9140760" cy="457200"/>
          </a:xfrm>
          <a:prstGeom prst="rect">
            <a:avLst/>
          </a:prstGeom>
          <a:solidFill>
            <a:srgbClr val="2683c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0" name="CustomShape 2"/>
          <p:cNvSpPr/>
          <p:nvPr/>
        </p:nvSpPr>
        <p:spPr>
          <a:xfrm>
            <a:off x="0" y="6334200"/>
            <a:ext cx="9142560" cy="63360"/>
          </a:xfrm>
          <a:prstGeom prst="rect">
            <a:avLst/>
          </a:prstGeom>
          <a:solidFill>
            <a:srgbClr val="1cad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1" name="PlaceHolder 3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r>
              <a:rPr b="0" lang="en-US" sz="4800" spc="-1" strike="noStrike">
                <a:solidFill>
                  <a:srgbClr val="404040"/>
                </a:solidFill>
                <a:latin typeface="Calibri Light"/>
              </a:rPr>
              <a:t>Click to edit the title text format</a:t>
            </a:r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12" name="PlaceHolder 4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pPr marL="90360" indent="-9036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 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1" marL="38232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2" marL="56664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74916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4" marL="93168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13" name="PlaceHolder 5"/>
          <p:cNvSpPr>
            <a:spLocks noGrp="1"/>
          </p:cNvSpPr>
          <p:nvPr>
            <p:ph type="dt"/>
          </p:nvPr>
        </p:nvSpPr>
        <p:spPr>
          <a:xfrm>
            <a:off x="821880" y="6459480"/>
            <a:ext cx="185436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9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3114" name="PlaceHolder 6"/>
          <p:cNvSpPr>
            <a:spLocks noGrp="1"/>
          </p:cNvSpPr>
          <p:nvPr>
            <p:ph type="ftr"/>
          </p:nvPr>
        </p:nvSpPr>
        <p:spPr>
          <a:xfrm>
            <a:off x="2765160" y="6459480"/>
            <a:ext cx="361620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15" name="PlaceHolder 7"/>
          <p:cNvSpPr>
            <a:spLocks noGrp="1"/>
          </p:cNvSpPr>
          <p:nvPr>
            <p:ph type="sldNum"/>
          </p:nvPr>
        </p:nvSpPr>
        <p:spPr>
          <a:xfrm>
            <a:off x="7424640" y="6459480"/>
            <a:ext cx="98424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DF8D830D-7BD7-4D47-9D65-603C3859E88F}" type="slidenum">
              <a:rPr b="0" lang="ar-SA" sz="10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702" r:id="rId2"/>
    <p:sldLayoutId id="2147484703" r:id="rId3"/>
    <p:sldLayoutId id="2147484704" r:id="rId4"/>
    <p:sldLayoutId id="2147484705" r:id="rId5"/>
    <p:sldLayoutId id="2147484706" r:id="rId6"/>
    <p:sldLayoutId id="2147484707" r:id="rId7"/>
    <p:sldLayoutId id="2147484708" r:id="rId8"/>
    <p:sldLayoutId id="2147484709" r:id="rId9"/>
    <p:sldLayoutId id="2147484710" r:id="rId10"/>
    <p:sldLayoutId id="2147484711" r:id="rId11"/>
    <p:sldLayoutId id="2147484712" r:id="rId12"/>
    <p:sldLayoutId id="2147484713" r:id="rId13"/>
  </p:sldLayoutIdLst>
</p:sldMaster>
</file>

<file path=ppt/slideMasters/slideMaster8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be6f7"/>
            </a:gs>
            <a:gs pos="100000">
              <a:srgbClr val="99daf3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CustomShape 1"/>
          <p:cNvSpPr/>
          <p:nvPr/>
        </p:nvSpPr>
        <p:spPr>
          <a:xfrm>
            <a:off x="0" y="0"/>
            <a:ext cx="3038400" cy="6858000"/>
          </a:xfrm>
          <a:prstGeom prst="rect">
            <a:avLst/>
          </a:prstGeom>
          <a:solidFill>
            <a:srgbClr val="2683c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3" name="CustomShape 2"/>
          <p:cNvSpPr/>
          <p:nvPr/>
        </p:nvSpPr>
        <p:spPr>
          <a:xfrm>
            <a:off x="3030480" y="0"/>
            <a:ext cx="47520" cy="6858000"/>
          </a:xfrm>
          <a:prstGeom prst="rect">
            <a:avLst/>
          </a:prstGeom>
          <a:solidFill>
            <a:srgbClr val="1cad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4" name="PlaceHolder 3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r>
              <a:rPr b="0" lang="en-US" sz="4800" spc="-1" strike="noStrike">
                <a:solidFill>
                  <a:srgbClr val="404040"/>
                </a:solidFill>
                <a:latin typeface="Calibri Light"/>
              </a:rPr>
              <a:t>Click to edit the title text format</a:t>
            </a:r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55" name="PlaceHolder 4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pPr marL="90360" indent="-9036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 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1" marL="38232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2" marL="56664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74916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4" marL="93168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56" name="PlaceHolder 5"/>
          <p:cNvSpPr>
            <a:spLocks noGrp="1"/>
          </p:cNvSpPr>
          <p:nvPr>
            <p:ph type="dt"/>
          </p:nvPr>
        </p:nvSpPr>
        <p:spPr>
          <a:xfrm>
            <a:off x="348840" y="6459480"/>
            <a:ext cx="196380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9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3157" name="PlaceHolder 6"/>
          <p:cNvSpPr>
            <a:spLocks noGrp="1"/>
          </p:cNvSpPr>
          <p:nvPr>
            <p:ph type="ftr"/>
          </p:nvPr>
        </p:nvSpPr>
        <p:spPr>
          <a:xfrm>
            <a:off x="3600360" y="6459480"/>
            <a:ext cx="348624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58" name="PlaceHolder 7"/>
          <p:cNvSpPr>
            <a:spLocks noGrp="1"/>
          </p:cNvSpPr>
          <p:nvPr>
            <p:ph type="sldNum"/>
          </p:nvPr>
        </p:nvSpPr>
        <p:spPr>
          <a:xfrm>
            <a:off x="7424640" y="6459480"/>
            <a:ext cx="98424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299906E6-E57A-464A-BAD4-05B5D94B635D}" type="slidenum">
              <a:rPr b="0" lang="ar-SA" sz="1000" spc="-1" strike="noStrike">
                <a:solidFill>
                  <a:srgbClr val="344068"/>
                </a:solidFill>
                <a:latin typeface="Times New Roman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715" r:id="rId2"/>
    <p:sldLayoutId id="2147484716" r:id="rId3"/>
    <p:sldLayoutId id="2147484717" r:id="rId4"/>
    <p:sldLayoutId id="2147484718" r:id="rId5"/>
    <p:sldLayoutId id="2147484719" r:id="rId6"/>
    <p:sldLayoutId id="2147484720" r:id="rId7"/>
    <p:sldLayoutId id="2147484721" r:id="rId8"/>
    <p:sldLayoutId id="2147484722" r:id="rId9"/>
    <p:sldLayoutId id="2147484723" r:id="rId10"/>
    <p:sldLayoutId id="2147484724" r:id="rId11"/>
    <p:sldLayoutId id="2147484725" r:id="rId12"/>
    <p:sldLayoutId id="2147484726" r:id="rId13"/>
  </p:sldLayoutIdLst>
</p:sldMaster>
</file>

<file path=ppt/slideMasters/slideMaster8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be6f7"/>
            </a:gs>
            <a:gs pos="100000">
              <a:srgbClr val="99daf3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CustomShape 1"/>
          <p:cNvSpPr/>
          <p:nvPr/>
        </p:nvSpPr>
        <p:spPr>
          <a:xfrm>
            <a:off x="0" y="4952880"/>
            <a:ext cx="9142560" cy="1905120"/>
          </a:xfrm>
          <a:prstGeom prst="rect">
            <a:avLst/>
          </a:prstGeom>
          <a:solidFill>
            <a:srgbClr val="2683c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6" name="CustomShape 2"/>
          <p:cNvSpPr/>
          <p:nvPr/>
        </p:nvSpPr>
        <p:spPr>
          <a:xfrm>
            <a:off x="0" y="4915080"/>
            <a:ext cx="9142560" cy="63360"/>
          </a:xfrm>
          <a:prstGeom prst="rect">
            <a:avLst/>
          </a:prstGeom>
          <a:solidFill>
            <a:srgbClr val="1cad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7" name="PlaceHolder 3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r>
              <a:rPr b="0" lang="en-US" sz="4800" spc="-1" strike="noStrike">
                <a:solidFill>
                  <a:srgbClr val="404040"/>
                </a:solidFill>
                <a:latin typeface="Calibri Light"/>
              </a:rPr>
              <a:t>Click to edit the title text format</a:t>
            </a:r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198" name="PlaceHolder 4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pPr marL="90360" indent="-9036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 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1" marL="38232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2" marL="56664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74916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4" marL="93168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99" name="PlaceHolder 5"/>
          <p:cNvSpPr>
            <a:spLocks noGrp="1"/>
          </p:cNvSpPr>
          <p:nvPr>
            <p:ph type="dt"/>
          </p:nvPr>
        </p:nvSpPr>
        <p:spPr>
          <a:xfrm>
            <a:off x="821880" y="6459480"/>
            <a:ext cx="185436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9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3200" name="PlaceHolder 6"/>
          <p:cNvSpPr>
            <a:spLocks noGrp="1"/>
          </p:cNvSpPr>
          <p:nvPr>
            <p:ph type="ftr"/>
          </p:nvPr>
        </p:nvSpPr>
        <p:spPr>
          <a:xfrm>
            <a:off x="2765160" y="6459480"/>
            <a:ext cx="361620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01" name="PlaceHolder 7"/>
          <p:cNvSpPr>
            <a:spLocks noGrp="1"/>
          </p:cNvSpPr>
          <p:nvPr>
            <p:ph type="sldNum"/>
          </p:nvPr>
        </p:nvSpPr>
        <p:spPr>
          <a:xfrm>
            <a:off x="7424640" y="6459480"/>
            <a:ext cx="98424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6E19E6E3-E8D3-460D-A180-867C82CFC2AB}" type="slidenum">
              <a:rPr b="0" lang="ar-SA" sz="10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728" r:id="rId2"/>
    <p:sldLayoutId id="2147484729" r:id="rId3"/>
    <p:sldLayoutId id="2147484730" r:id="rId4"/>
    <p:sldLayoutId id="2147484731" r:id="rId5"/>
    <p:sldLayoutId id="2147484732" r:id="rId6"/>
    <p:sldLayoutId id="2147484733" r:id="rId7"/>
    <p:sldLayoutId id="2147484734" r:id="rId8"/>
    <p:sldLayoutId id="2147484735" r:id="rId9"/>
    <p:sldLayoutId id="2147484736" r:id="rId10"/>
    <p:sldLayoutId id="2147484737" r:id="rId11"/>
    <p:sldLayoutId id="2147484738" r:id="rId12"/>
    <p:sldLayoutId id="2147484739" r:id="rId13"/>
  </p:sldLayoutIdLst>
</p:sldMaster>
</file>

<file path=ppt/slideMasters/slideMaster8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be6f7"/>
            </a:gs>
            <a:gs pos="100000">
              <a:srgbClr val="99daf3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r>
              <a:rPr b="0" lang="en-US" sz="4800" spc="-1" strike="noStrike">
                <a:solidFill>
                  <a:srgbClr val="404040"/>
                </a:solidFill>
                <a:latin typeface="Calibri Light"/>
              </a:rPr>
              <a:t>Click to edit the title text format</a:t>
            </a:r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39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pPr marL="90360" indent="-9036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 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1" marL="38232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2" marL="56664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74916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4" marL="93168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40" name="PlaceHolder 3"/>
          <p:cNvSpPr>
            <a:spLocks noGrp="1"/>
          </p:cNvSpPr>
          <p:nvPr>
            <p:ph type="dt"/>
          </p:nvPr>
        </p:nvSpPr>
        <p:spPr>
          <a:xfrm>
            <a:off x="821880" y="6459480"/>
            <a:ext cx="185436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9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3241" name="PlaceHolder 4"/>
          <p:cNvSpPr>
            <a:spLocks noGrp="1"/>
          </p:cNvSpPr>
          <p:nvPr>
            <p:ph type="ftr"/>
          </p:nvPr>
        </p:nvSpPr>
        <p:spPr>
          <a:xfrm>
            <a:off x="2765160" y="6459480"/>
            <a:ext cx="361620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42" name="PlaceHolder 5"/>
          <p:cNvSpPr>
            <a:spLocks noGrp="1"/>
          </p:cNvSpPr>
          <p:nvPr>
            <p:ph type="sldNum"/>
          </p:nvPr>
        </p:nvSpPr>
        <p:spPr>
          <a:xfrm>
            <a:off x="7424640" y="6459480"/>
            <a:ext cx="98424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B0C81283-AD0F-4C01-835F-B3C2A4D2F61D}" type="slidenum">
              <a:rPr b="0" lang="ar-SA" sz="10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741" r:id="rId2"/>
    <p:sldLayoutId id="2147484742" r:id="rId3"/>
    <p:sldLayoutId id="2147484743" r:id="rId4"/>
    <p:sldLayoutId id="2147484744" r:id="rId5"/>
    <p:sldLayoutId id="2147484745" r:id="rId6"/>
    <p:sldLayoutId id="2147484746" r:id="rId7"/>
    <p:sldLayoutId id="2147484747" r:id="rId8"/>
    <p:sldLayoutId id="2147484748" r:id="rId9"/>
    <p:sldLayoutId id="2147484749" r:id="rId10"/>
    <p:sldLayoutId id="2147484750" r:id="rId11"/>
    <p:sldLayoutId id="2147484751" r:id="rId12"/>
    <p:sldLayoutId id="2147484752" r:id="rId13"/>
  </p:sldLayoutIdLst>
</p:sldMaster>
</file>

<file path=ppt/slideMasters/slideMaster8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be6f7"/>
            </a:gs>
            <a:gs pos="100000">
              <a:srgbClr val="99daf3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CustomShape 1"/>
          <p:cNvSpPr/>
          <p:nvPr/>
        </p:nvSpPr>
        <p:spPr>
          <a:xfrm>
            <a:off x="3240" y="6400800"/>
            <a:ext cx="9140760" cy="457200"/>
          </a:xfrm>
          <a:prstGeom prst="rect">
            <a:avLst/>
          </a:prstGeom>
          <a:solidFill>
            <a:srgbClr val="2683c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0" name="CustomShape 2"/>
          <p:cNvSpPr/>
          <p:nvPr/>
        </p:nvSpPr>
        <p:spPr>
          <a:xfrm>
            <a:off x="0" y="6334200"/>
            <a:ext cx="9142560" cy="63360"/>
          </a:xfrm>
          <a:prstGeom prst="rect">
            <a:avLst/>
          </a:prstGeom>
          <a:solidFill>
            <a:srgbClr val="1cad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1" name="PlaceHolder 3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r>
              <a:rPr b="0" lang="en-US" sz="4800" spc="-1" strike="noStrike">
                <a:solidFill>
                  <a:srgbClr val="404040"/>
                </a:solidFill>
                <a:latin typeface="Calibri Light"/>
              </a:rPr>
              <a:t>Click to edit the title text format</a:t>
            </a:r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282" name="PlaceHolder 4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pPr marL="90360" indent="-9036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 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1" marL="38232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2" marL="56664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74916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4" marL="93168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283" name="PlaceHolder 5"/>
          <p:cNvSpPr>
            <a:spLocks noGrp="1"/>
          </p:cNvSpPr>
          <p:nvPr>
            <p:ph type="dt"/>
          </p:nvPr>
        </p:nvSpPr>
        <p:spPr>
          <a:xfrm>
            <a:off x="821880" y="6459480"/>
            <a:ext cx="185436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9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3284" name="PlaceHolder 6"/>
          <p:cNvSpPr>
            <a:spLocks noGrp="1"/>
          </p:cNvSpPr>
          <p:nvPr>
            <p:ph type="ftr"/>
          </p:nvPr>
        </p:nvSpPr>
        <p:spPr>
          <a:xfrm>
            <a:off x="2765160" y="6459480"/>
            <a:ext cx="361620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85" name="PlaceHolder 7"/>
          <p:cNvSpPr>
            <a:spLocks noGrp="1"/>
          </p:cNvSpPr>
          <p:nvPr>
            <p:ph type="sldNum"/>
          </p:nvPr>
        </p:nvSpPr>
        <p:spPr>
          <a:xfrm>
            <a:off x="7424640" y="6459480"/>
            <a:ext cx="98424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4DE8D728-C578-4E56-BCED-766249E450D0}" type="slidenum">
              <a:rPr b="0" lang="ar-SA" sz="10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754" r:id="rId2"/>
    <p:sldLayoutId id="2147484755" r:id="rId3"/>
    <p:sldLayoutId id="2147484756" r:id="rId4"/>
    <p:sldLayoutId id="2147484757" r:id="rId5"/>
    <p:sldLayoutId id="2147484758" r:id="rId6"/>
    <p:sldLayoutId id="2147484759" r:id="rId7"/>
    <p:sldLayoutId id="2147484760" r:id="rId8"/>
    <p:sldLayoutId id="2147484761" r:id="rId9"/>
    <p:sldLayoutId id="2147484762" r:id="rId10"/>
    <p:sldLayoutId id="2147484763" r:id="rId11"/>
    <p:sldLayoutId id="2147484764" r:id="rId12"/>
    <p:sldLayoutId id="2147484765" r:id="rId13"/>
  </p:sldLayoutIdLst>
</p:sldMaster>
</file>

<file path=ppt/slideMasters/slideMaster8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be6f7"/>
            </a:gs>
            <a:gs pos="100000">
              <a:srgbClr val="99daf3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PlaceHolder 1"/>
          <p:cNvSpPr>
            <a:spLocks noGrp="1"/>
          </p:cNvSpPr>
          <p:nvPr>
            <p:ph type="title"/>
          </p:nvPr>
        </p:nvSpPr>
        <p:spPr>
          <a:xfrm>
            <a:off x="821880" y="287280"/>
            <a:ext cx="7543800" cy="14493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r>
              <a:rPr b="0" lang="en-US" sz="4800" spc="-1" strike="noStrike">
                <a:solidFill>
                  <a:srgbClr val="404040"/>
                </a:solidFill>
                <a:latin typeface="Calibri Light"/>
              </a:rPr>
              <a:t>Click to edit the title text format</a:t>
            </a:r>
            <a:endParaRPr b="0" lang="en-US" sz="4800" spc="-1" strike="noStrike">
              <a:solidFill>
                <a:srgbClr val="404040"/>
              </a:solidFill>
              <a:latin typeface="Calibri Light"/>
            </a:endParaRPr>
          </a:p>
        </p:txBody>
      </p:sp>
      <p:sp>
        <p:nvSpPr>
          <p:cNvPr id="3323" name="PlaceHolder 2"/>
          <p:cNvSpPr>
            <a:spLocks noGrp="1"/>
          </p:cNvSpPr>
          <p:nvPr>
            <p:ph type="body"/>
          </p:nvPr>
        </p:nvSpPr>
        <p:spPr>
          <a:xfrm>
            <a:off x="821880" y="1846440"/>
            <a:ext cx="7543800" cy="4022640"/>
          </a:xfrm>
          <a:prstGeom prst="rect">
            <a:avLst/>
          </a:prstGeom>
        </p:spPr>
        <p:txBody>
          <a:bodyPr lIns="0" rIns="0" tIns="46800" bIns="46800">
            <a:normAutofit/>
          </a:bodyPr>
          <a:p>
            <a:pPr marL="90360" indent="-9036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 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1" marL="38232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2" marL="56664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74916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4" marL="931680" indent="-182520">
              <a:spcBef>
                <a:spcPts val="1199"/>
              </a:spcBef>
              <a:spcAft>
                <a:spcPts val="198"/>
              </a:spcAft>
              <a:buClr>
                <a:srgbClr val="1cade4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931680" indent="-182520">
              <a:spcBef>
                <a:spcPts val="1199"/>
              </a:spcBef>
              <a:spcAft>
                <a:spcPts val="198"/>
              </a:spcAft>
              <a:buClr>
                <a:srgbClr val="000000"/>
              </a:buClr>
              <a:buFont typeface="Calibri"/>
              <a:buChar char="◦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24" name="PlaceHolder 3"/>
          <p:cNvSpPr>
            <a:spLocks noGrp="1"/>
          </p:cNvSpPr>
          <p:nvPr>
            <p:ph type="dt"/>
          </p:nvPr>
        </p:nvSpPr>
        <p:spPr>
          <a:xfrm>
            <a:off x="456840" y="6244920"/>
            <a:ext cx="2133720" cy="476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25" name="PlaceHolder 4"/>
          <p:cNvSpPr>
            <a:spLocks noGrp="1"/>
          </p:cNvSpPr>
          <p:nvPr>
            <p:ph type="ftr"/>
          </p:nvPr>
        </p:nvSpPr>
        <p:spPr>
          <a:xfrm>
            <a:off x="3124080" y="6244920"/>
            <a:ext cx="2895840" cy="476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26" name="PlaceHolder 5"/>
          <p:cNvSpPr>
            <a:spLocks noGrp="1"/>
          </p:cNvSpPr>
          <p:nvPr>
            <p:ph type="sldNum"/>
          </p:nvPr>
        </p:nvSpPr>
        <p:spPr>
          <a:xfrm>
            <a:off x="8264160" y="6423120"/>
            <a:ext cx="709560" cy="3650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290772A8-4351-4C30-91C5-7BDEA788C0BA}" type="slidenum">
              <a:rPr b="0" lang="ru-RU" sz="10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767" r:id="rId2"/>
    <p:sldLayoutId id="2147484768" r:id="rId3"/>
    <p:sldLayoutId id="2147484769" r:id="rId4"/>
    <p:sldLayoutId id="2147484770" r:id="rId5"/>
    <p:sldLayoutId id="2147484771" r:id="rId6"/>
    <p:sldLayoutId id="2147484772" r:id="rId7"/>
    <p:sldLayoutId id="2147484773" r:id="rId8"/>
    <p:sldLayoutId id="2147484774" r:id="rId9"/>
    <p:sldLayoutId id="2147484775" r:id="rId10"/>
    <p:sldLayoutId id="2147484776" r:id="rId11"/>
    <p:sldLayoutId id="2147484777" r:id="rId12"/>
    <p:sldLayoutId id="2147484778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a3ffe8"/>
            </a:gs>
            <a:gs pos="100000">
              <a:srgbClr val="75ffdd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ldNum"/>
          </p:nvPr>
        </p:nvSpPr>
        <p:spPr>
          <a:xfrm>
            <a:off x="29880" y="954000"/>
            <a:ext cx="563400" cy="4190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A9AF50A6-5740-40DE-9055-318ADD0322F4}" type="slidenum">
              <a:rPr b="1" lang="ar-SA" sz="1400" spc="-1" strike="noStrike">
                <a:solidFill>
                  <a:srgbClr val="003d61"/>
                </a:solidFill>
                <a:latin typeface="Tahom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oleObject" Target="../embeddings/oleObject1.bin"/><Relationship Id="rId4" Type="http://schemas.openxmlformats.org/officeDocument/2006/relationships/image" Target="../media/image14.wmf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937.xml"/><Relationship Id="rId7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oleObject" Target="../embeddings/oleObject1.bin"/><Relationship Id="rId4" Type="http://schemas.openxmlformats.org/officeDocument/2006/relationships/image" Target="../media/image59.wmf"/><Relationship Id="rId5" Type="http://schemas.openxmlformats.org/officeDocument/2006/relationships/image" Target="../media/image60.png"/><Relationship Id="rId6" Type="http://schemas.openxmlformats.org/officeDocument/2006/relationships/slideLayout" Target="../slideLayouts/slideLayout9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oleObject" Target="../embeddings/oleObject1.bin"/><Relationship Id="rId4" Type="http://schemas.openxmlformats.org/officeDocument/2006/relationships/image" Target="../media/image63.wmf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slideLayout" Target="../slideLayouts/slideLayout9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oleObject" Target="../embeddings/oleObject1.bin"/><Relationship Id="rId4" Type="http://schemas.openxmlformats.org/officeDocument/2006/relationships/image" Target="../media/image68.wmf"/><Relationship Id="rId5" Type="http://schemas.openxmlformats.org/officeDocument/2006/relationships/image" Target="../media/image69.png"/><Relationship Id="rId6" Type="http://schemas.openxmlformats.org/officeDocument/2006/relationships/image" Target="../media/image70.wmf"/><Relationship Id="rId7" Type="http://schemas.openxmlformats.org/officeDocument/2006/relationships/image" Target="../media/image71.wmf"/><Relationship Id="rId8" Type="http://schemas.openxmlformats.org/officeDocument/2006/relationships/slideLayout" Target="../slideLayouts/slideLayout9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oleObject" Target="../embeddings/oleObject1.bin"/><Relationship Id="rId4" Type="http://schemas.openxmlformats.org/officeDocument/2006/relationships/image" Target="../media/image74.wmf"/><Relationship Id="rId5" Type="http://schemas.openxmlformats.org/officeDocument/2006/relationships/image" Target="../media/image75.png"/><Relationship Id="rId6" Type="http://schemas.openxmlformats.org/officeDocument/2006/relationships/slideLayout" Target="../slideLayouts/slideLayout9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oleObject" Target="../embeddings/oleObject1.bin"/><Relationship Id="rId4" Type="http://schemas.openxmlformats.org/officeDocument/2006/relationships/image" Target="../media/image78.wmf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slideLayout" Target="../slideLayouts/slideLayout9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oleObject" Target="../embeddings/oleObject1.bin"/><Relationship Id="rId4" Type="http://schemas.openxmlformats.org/officeDocument/2006/relationships/image" Target="../media/image85.wmf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slideLayout" Target="../slideLayouts/slideLayout9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oleObject" Target="../embeddings/oleObject1.bin"/><Relationship Id="rId4" Type="http://schemas.openxmlformats.org/officeDocument/2006/relationships/image" Target="../media/image90.wmf"/><Relationship Id="rId5" Type="http://schemas.openxmlformats.org/officeDocument/2006/relationships/image" Target="../media/image91.png"/><Relationship Id="rId6" Type="http://schemas.openxmlformats.org/officeDocument/2006/relationships/slideLayout" Target="../slideLayouts/slideLayout9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oleObject" Target="../embeddings/oleObject1.bin"/><Relationship Id="rId4" Type="http://schemas.openxmlformats.org/officeDocument/2006/relationships/image" Target="../media/image94.wmf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slideLayout" Target="../slideLayouts/slideLayout9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oleObject" Target="../embeddings/oleObject1.bin"/><Relationship Id="rId4" Type="http://schemas.openxmlformats.org/officeDocument/2006/relationships/image" Target="../media/image101.wmf"/><Relationship Id="rId5" Type="http://schemas.openxmlformats.org/officeDocument/2006/relationships/image" Target="../media/image102.png"/><Relationship Id="rId6" Type="http://schemas.openxmlformats.org/officeDocument/2006/relationships/slideLayout" Target="../slideLayouts/slideLayout9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03.wmf"/><Relationship Id="rId3" Type="http://schemas.openxmlformats.org/officeDocument/2006/relationships/image" Target="../media/image104.wmf"/><Relationship Id="rId4" Type="http://schemas.openxmlformats.org/officeDocument/2006/relationships/image" Target="../media/image105.wmf"/><Relationship Id="rId5" Type="http://schemas.openxmlformats.org/officeDocument/2006/relationships/slideLayout" Target="../slideLayouts/slideLayout103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oleObject" Target="../embeddings/oleObject1.bin"/><Relationship Id="rId4" Type="http://schemas.openxmlformats.org/officeDocument/2006/relationships/image" Target="../media/image18.wmf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slideLayout" Target="../slideLayouts/slideLayout9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oleObject" Target="../embeddings/oleObject1.bin"/><Relationship Id="rId4" Type="http://schemas.openxmlformats.org/officeDocument/2006/relationships/image" Target="../media/image24.wmf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9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oleObject" Target="../embeddings/oleObject1.bin"/><Relationship Id="rId4" Type="http://schemas.openxmlformats.org/officeDocument/2006/relationships/image" Target="../media/image28.wmf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9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oleObject" Target="../embeddings/oleObject1.bin"/><Relationship Id="rId4" Type="http://schemas.openxmlformats.org/officeDocument/2006/relationships/image" Target="../media/image33.wmf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9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oleObject" Target="../embeddings/oleObject1.bin"/><Relationship Id="rId4" Type="http://schemas.openxmlformats.org/officeDocument/2006/relationships/image" Target="../media/image38.wmf"/><Relationship Id="rId5" Type="http://schemas.openxmlformats.org/officeDocument/2006/relationships/image" Target="../media/image39.png"/><Relationship Id="rId6" Type="http://schemas.openxmlformats.org/officeDocument/2006/relationships/slideLayout" Target="../slideLayouts/slideLayout9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oleObject" Target="../embeddings/oleObject1.bin"/><Relationship Id="rId4" Type="http://schemas.openxmlformats.org/officeDocument/2006/relationships/image" Target="../media/image42.wmf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slideLayout" Target="../slideLayouts/slideLayout9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oleObject" Target="../embeddings/oleObject1.bin"/><Relationship Id="rId4" Type="http://schemas.openxmlformats.org/officeDocument/2006/relationships/image" Target="../media/image47.wmf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slideLayout" Target="../slideLayouts/slideLayout9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oleObject" Target="../embeddings/oleObject1.bin"/><Relationship Id="rId4" Type="http://schemas.openxmlformats.org/officeDocument/2006/relationships/image" Target="../media/image54.wmf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slideLayout" Target="../slideLayouts/slideLayout9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CustomShape 1"/>
          <p:cNvSpPr/>
          <p:nvPr/>
        </p:nvSpPr>
        <p:spPr>
          <a:xfrm>
            <a:off x="1197000" y="1974960"/>
            <a:ext cx="6557760" cy="222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ЭКОНОМИЧЕСКАЯ ЭФФЕКТИВНОСТЬ 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СИСТЕМЫ</a:t>
            </a:r>
            <a:r>
              <a:rPr b="1" lang="en-US" sz="28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 </a:t>
            </a:r>
            <a:r>
              <a:rPr b="1" lang="ru-RU" sz="28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УПРАВЛЕНИЯ МОЛОЧНОЙ ФЕРМОЙ </a:t>
            </a:r>
            <a:r>
              <a:rPr b="1" lang="en-US" sz="28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Milk IT</a:t>
            </a:r>
            <a:r>
              <a:rPr b="1" lang="ru-RU" sz="28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 на 200 коров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3371" name="Group 2"/>
          <p:cNvGrpSpPr/>
          <p:nvPr/>
        </p:nvGrpSpPr>
        <p:grpSpPr>
          <a:xfrm>
            <a:off x="44280" y="5602320"/>
            <a:ext cx="8920440" cy="1179360"/>
            <a:chOff x="44280" y="5602320"/>
            <a:chExt cx="8920440" cy="1179360"/>
          </a:xfrm>
        </p:grpSpPr>
        <p:grpSp>
          <p:nvGrpSpPr>
            <p:cNvPr id="3372" name="Group 3"/>
            <p:cNvGrpSpPr/>
            <p:nvPr/>
          </p:nvGrpSpPr>
          <p:grpSpPr>
            <a:xfrm>
              <a:off x="1361160" y="5602320"/>
              <a:ext cx="804600" cy="1179360"/>
              <a:chOff x="1361160" y="5602320"/>
              <a:chExt cx="804600" cy="1179360"/>
            </a:xfrm>
          </p:grpSpPr>
          <p:sp>
            <p:nvSpPr>
              <p:cNvPr id="3373" name="CustomShape 4"/>
              <p:cNvSpPr/>
              <p:nvPr/>
            </p:nvSpPr>
            <p:spPr>
              <a:xfrm>
                <a:off x="1361160" y="5602320"/>
                <a:ext cx="804600" cy="1179360"/>
              </a:xfrm>
              <a:custGeom>
                <a:avLst/>
                <a:gdLst/>
                <a:ahLst/>
                <a:rect l="l" t="t" r="r" b="b"/>
                <a:pathLst>
                  <a:path w="930834" h="1398486">
                    <a:moveTo>
                      <a:pt x="47219" y="61824"/>
                    </a:moveTo>
                    <a:lnTo>
                      <a:pt x="342875" y="51702"/>
                    </a:lnTo>
                    <a:cubicBezTo>
                      <a:pt x="342875" y="51702"/>
                      <a:pt x="557606" y="0"/>
                      <a:pt x="801548" y="87681"/>
                    </a:cubicBezTo>
                    <a:cubicBezTo>
                      <a:pt x="801548" y="87681"/>
                      <a:pt x="846519" y="114668"/>
                      <a:pt x="857758" y="160757"/>
                    </a:cubicBezTo>
                    <a:cubicBezTo>
                      <a:pt x="868998" y="206845"/>
                      <a:pt x="877989" y="247320"/>
                      <a:pt x="883615" y="300152"/>
                    </a:cubicBezTo>
                    <a:cubicBezTo>
                      <a:pt x="883615" y="300152"/>
                      <a:pt x="912838" y="313639"/>
                      <a:pt x="921842" y="324879"/>
                    </a:cubicBezTo>
                    <a:cubicBezTo>
                      <a:pt x="930834" y="336131"/>
                      <a:pt x="929716" y="347370"/>
                      <a:pt x="929716" y="359740"/>
                    </a:cubicBezTo>
                    <a:cubicBezTo>
                      <a:pt x="929716" y="372097"/>
                      <a:pt x="930834" y="390093"/>
                      <a:pt x="930834" y="390093"/>
                    </a:cubicBezTo>
                    <a:lnTo>
                      <a:pt x="909472" y="413690"/>
                    </a:lnTo>
                    <a:lnTo>
                      <a:pt x="907225" y="438429"/>
                    </a:lnTo>
                    <a:lnTo>
                      <a:pt x="890359" y="454165"/>
                    </a:lnTo>
                    <a:cubicBezTo>
                      <a:pt x="890359" y="454165"/>
                      <a:pt x="925208" y="451917"/>
                      <a:pt x="924090" y="511505"/>
                    </a:cubicBezTo>
                    <a:cubicBezTo>
                      <a:pt x="922960" y="571081"/>
                      <a:pt x="922960" y="718350"/>
                      <a:pt x="922960" y="718350"/>
                    </a:cubicBezTo>
                    <a:cubicBezTo>
                      <a:pt x="922960" y="718350"/>
                      <a:pt x="912838" y="758825"/>
                      <a:pt x="894855" y="777938"/>
                    </a:cubicBezTo>
                    <a:cubicBezTo>
                      <a:pt x="876872" y="797039"/>
                      <a:pt x="840892" y="827405"/>
                      <a:pt x="840892" y="827405"/>
                    </a:cubicBezTo>
                    <a:cubicBezTo>
                      <a:pt x="840892" y="827405"/>
                      <a:pt x="833031" y="825144"/>
                      <a:pt x="826275" y="811657"/>
                    </a:cubicBezTo>
                    <a:lnTo>
                      <a:pt x="879119" y="762191"/>
                    </a:lnTo>
                    <a:cubicBezTo>
                      <a:pt x="879119" y="762191"/>
                      <a:pt x="894855" y="741959"/>
                      <a:pt x="894855" y="701485"/>
                    </a:cubicBezTo>
                    <a:cubicBezTo>
                      <a:pt x="894855" y="661022"/>
                      <a:pt x="898233" y="503631"/>
                      <a:pt x="898233" y="503631"/>
                    </a:cubicBezTo>
                    <a:cubicBezTo>
                      <a:pt x="898233" y="503631"/>
                      <a:pt x="897102" y="496888"/>
                      <a:pt x="884733" y="496888"/>
                    </a:cubicBezTo>
                    <a:lnTo>
                      <a:pt x="831901" y="496888"/>
                    </a:lnTo>
                    <a:lnTo>
                      <a:pt x="781317" y="764438"/>
                    </a:lnTo>
                    <a:cubicBezTo>
                      <a:pt x="781317" y="764438"/>
                      <a:pt x="781317" y="788048"/>
                      <a:pt x="789178" y="791426"/>
                    </a:cubicBezTo>
                    <a:cubicBezTo>
                      <a:pt x="797052" y="794791"/>
                      <a:pt x="840892" y="822897"/>
                      <a:pt x="849897" y="840892"/>
                    </a:cubicBezTo>
                    <a:cubicBezTo>
                      <a:pt x="849897" y="840892"/>
                      <a:pt x="871245" y="863371"/>
                      <a:pt x="876872" y="868998"/>
                    </a:cubicBezTo>
                    <a:cubicBezTo>
                      <a:pt x="882498" y="874611"/>
                      <a:pt x="909472" y="876859"/>
                      <a:pt x="911720" y="906094"/>
                    </a:cubicBezTo>
                    <a:cubicBezTo>
                      <a:pt x="913968" y="935317"/>
                      <a:pt x="913968" y="946569"/>
                      <a:pt x="913968" y="946569"/>
                    </a:cubicBezTo>
                    <a:cubicBezTo>
                      <a:pt x="913968" y="946569"/>
                      <a:pt x="900481" y="971296"/>
                      <a:pt x="893737" y="974674"/>
                    </a:cubicBezTo>
                    <a:cubicBezTo>
                      <a:pt x="886993" y="978040"/>
                      <a:pt x="883615" y="996023"/>
                      <a:pt x="883615" y="996023"/>
                    </a:cubicBezTo>
                    <a:lnTo>
                      <a:pt x="873493" y="1000519"/>
                    </a:lnTo>
                    <a:cubicBezTo>
                      <a:pt x="873493" y="1000519"/>
                      <a:pt x="858888" y="1088212"/>
                      <a:pt x="818413" y="1136548"/>
                    </a:cubicBezTo>
                    <a:cubicBezTo>
                      <a:pt x="818413" y="1136548"/>
                      <a:pt x="803796" y="1152296"/>
                      <a:pt x="770077" y="1156780"/>
                    </a:cubicBezTo>
                    <a:cubicBezTo>
                      <a:pt x="736346" y="1161288"/>
                      <a:pt x="720611" y="1161288"/>
                      <a:pt x="720611" y="1161288"/>
                    </a:cubicBezTo>
                    <a:lnTo>
                      <a:pt x="719480" y="1214120"/>
                    </a:lnTo>
                    <a:cubicBezTo>
                      <a:pt x="719480" y="1214120"/>
                      <a:pt x="722859" y="1225360"/>
                      <a:pt x="708241" y="1225360"/>
                    </a:cubicBezTo>
                    <a:cubicBezTo>
                      <a:pt x="693623" y="1225360"/>
                      <a:pt x="653161" y="1224242"/>
                      <a:pt x="653161" y="1224242"/>
                    </a:cubicBezTo>
                    <a:lnTo>
                      <a:pt x="652031" y="1242225"/>
                    </a:lnTo>
                    <a:lnTo>
                      <a:pt x="628421" y="1242225"/>
                    </a:lnTo>
                    <a:lnTo>
                      <a:pt x="629552" y="1272578"/>
                    </a:lnTo>
                    <a:lnTo>
                      <a:pt x="608190" y="1272578"/>
                    </a:lnTo>
                    <a:lnTo>
                      <a:pt x="608190" y="1295057"/>
                    </a:lnTo>
                    <a:lnTo>
                      <a:pt x="608190" y="1382751"/>
                    </a:lnTo>
                    <a:cubicBezTo>
                      <a:pt x="608190" y="1382751"/>
                      <a:pt x="605942" y="1396238"/>
                      <a:pt x="600316" y="1396238"/>
                    </a:cubicBezTo>
                    <a:lnTo>
                      <a:pt x="568846" y="1396238"/>
                    </a:lnTo>
                    <a:cubicBezTo>
                      <a:pt x="568846" y="1396238"/>
                      <a:pt x="559854" y="1397368"/>
                      <a:pt x="559854" y="1381620"/>
                    </a:cubicBezTo>
                    <a:lnTo>
                      <a:pt x="559854" y="1310805"/>
                    </a:lnTo>
                    <a:lnTo>
                      <a:pt x="559854" y="1290561"/>
                    </a:lnTo>
                    <a:lnTo>
                      <a:pt x="530619" y="1290561"/>
                    </a:lnTo>
                    <a:lnTo>
                      <a:pt x="519379" y="1301813"/>
                    </a:lnTo>
                    <a:lnTo>
                      <a:pt x="508140" y="1301813"/>
                    </a:lnTo>
                    <a:lnTo>
                      <a:pt x="508140" y="1389494"/>
                    </a:lnTo>
                    <a:cubicBezTo>
                      <a:pt x="508140" y="1389494"/>
                      <a:pt x="502514" y="1398486"/>
                      <a:pt x="493522" y="1398486"/>
                    </a:cubicBezTo>
                    <a:lnTo>
                      <a:pt x="464299" y="1398486"/>
                    </a:lnTo>
                    <a:cubicBezTo>
                      <a:pt x="464299" y="1398486"/>
                      <a:pt x="458673" y="1392860"/>
                      <a:pt x="458673" y="1383868"/>
                    </a:cubicBezTo>
                    <a:lnTo>
                      <a:pt x="458673" y="1309675"/>
                    </a:lnTo>
                    <a:lnTo>
                      <a:pt x="458673" y="1286066"/>
                    </a:lnTo>
                    <a:lnTo>
                      <a:pt x="417081" y="1286066"/>
                    </a:lnTo>
                    <a:cubicBezTo>
                      <a:pt x="417081" y="1286066"/>
                      <a:pt x="401333" y="1277074"/>
                      <a:pt x="399085" y="1269200"/>
                    </a:cubicBezTo>
                    <a:lnTo>
                      <a:pt x="382219" y="1269200"/>
                    </a:lnTo>
                    <a:cubicBezTo>
                      <a:pt x="382219" y="1269200"/>
                      <a:pt x="379273" y="1265631"/>
                      <a:pt x="377939" y="1256182"/>
                    </a:cubicBezTo>
                    <a:cubicBezTo>
                      <a:pt x="376606" y="1246721"/>
                      <a:pt x="376606" y="1236599"/>
                      <a:pt x="376606" y="1236599"/>
                    </a:cubicBezTo>
                    <a:cubicBezTo>
                      <a:pt x="376606" y="1236599"/>
                      <a:pt x="366484" y="1233234"/>
                      <a:pt x="364236" y="1217486"/>
                    </a:cubicBezTo>
                    <a:lnTo>
                      <a:pt x="299034" y="1217486"/>
                    </a:lnTo>
                    <a:cubicBezTo>
                      <a:pt x="299034" y="1217486"/>
                      <a:pt x="291173" y="1211872"/>
                      <a:pt x="288925" y="1206246"/>
                    </a:cubicBezTo>
                    <a:cubicBezTo>
                      <a:pt x="286664" y="1200633"/>
                      <a:pt x="286664" y="1151166"/>
                      <a:pt x="286664" y="1151166"/>
                    </a:cubicBezTo>
                    <a:lnTo>
                      <a:pt x="73076" y="1148918"/>
                    </a:lnTo>
                    <a:cubicBezTo>
                      <a:pt x="73076" y="1148918"/>
                      <a:pt x="31483" y="1102830"/>
                      <a:pt x="71945" y="997153"/>
                    </a:cubicBezTo>
                    <a:lnTo>
                      <a:pt x="157391" y="997153"/>
                    </a:lnTo>
                    <a:lnTo>
                      <a:pt x="156261" y="981418"/>
                    </a:lnTo>
                    <a:lnTo>
                      <a:pt x="132664" y="973544"/>
                    </a:lnTo>
                    <a:lnTo>
                      <a:pt x="131534" y="947687"/>
                    </a:lnTo>
                    <a:lnTo>
                      <a:pt x="111455" y="932027"/>
                    </a:lnTo>
                    <a:lnTo>
                      <a:pt x="112878" y="916318"/>
                    </a:lnTo>
                    <a:lnTo>
                      <a:pt x="114313" y="879183"/>
                    </a:lnTo>
                    <a:cubicBezTo>
                      <a:pt x="114313" y="879183"/>
                      <a:pt x="116916" y="858876"/>
                      <a:pt x="146152" y="854380"/>
                    </a:cubicBezTo>
                    <a:lnTo>
                      <a:pt x="163004" y="851002"/>
                    </a:lnTo>
                    <a:lnTo>
                      <a:pt x="178753" y="820649"/>
                    </a:lnTo>
                    <a:lnTo>
                      <a:pt x="132664" y="767817"/>
                    </a:lnTo>
                    <a:cubicBezTo>
                      <a:pt x="132664" y="767817"/>
                      <a:pt x="110172" y="749833"/>
                      <a:pt x="113551" y="703732"/>
                    </a:cubicBezTo>
                    <a:cubicBezTo>
                      <a:pt x="116916" y="657644"/>
                      <a:pt x="120294" y="493509"/>
                      <a:pt x="120294" y="493509"/>
                    </a:cubicBezTo>
                    <a:cubicBezTo>
                      <a:pt x="120294" y="493509"/>
                      <a:pt x="115799" y="463156"/>
                      <a:pt x="166383" y="460908"/>
                    </a:cubicBezTo>
                    <a:cubicBezTo>
                      <a:pt x="166383" y="460908"/>
                      <a:pt x="160757" y="447421"/>
                      <a:pt x="166383" y="447421"/>
                    </a:cubicBezTo>
                    <a:cubicBezTo>
                      <a:pt x="172009" y="447421"/>
                      <a:pt x="142773" y="440677"/>
                      <a:pt x="146152" y="420446"/>
                    </a:cubicBezTo>
                    <a:cubicBezTo>
                      <a:pt x="149517" y="400202"/>
                      <a:pt x="146152" y="400202"/>
                      <a:pt x="146152" y="400202"/>
                    </a:cubicBezTo>
                    <a:lnTo>
                      <a:pt x="126517" y="384772"/>
                    </a:lnTo>
                    <a:lnTo>
                      <a:pt x="130023" y="320840"/>
                    </a:lnTo>
                    <a:cubicBezTo>
                      <a:pt x="130023" y="320840"/>
                      <a:pt x="122542" y="299402"/>
                      <a:pt x="182118" y="279921"/>
                    </a:cubicBezTo>
                    <a:cubicBezTo>
                      <a:pt x="182118" y="279921"/>
                      <a:pt x="188862" y="213589"/>
                      <a:pt x="194488" y="206845"/>
                    </a:cubicBezTo>
                    <a:lnTo>
                      <a:pt x="50584" y="206845"/>
                    </a:lnTo>
                    <a:cubicBezTo>
                      <a:pt x="50584" y="206845"/>
                      <a:pt x="0" y="132652"/>
                      <a:pt x="47219" y="61824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4" name="CustomShape 5"/>
              <p:cNvSpPr/>
              <p:nvPr/>
            </p:nvSpPr>
            <p:spPr>
              <a:xfrm>
                <a:off x="1529280" y="5734800"/>
                <a:ext cx="101520" cy="41760"/>
              </a:xfrm>
              <a:custGeom>
                <a:avLst/>
                <a:gdLst/>
                <a:ahLst/>
                <a:rect l="l" t="t" r="r" b="b"/>
                <a:pathLst>
                  <a:path w="118046" h="49466">
                    <a:moveTo>
                      <a:pt x="0" y="49466"/>
                    </a:moveTo>
                    <a:lnTo>
                      <a:pt x="46088" y="49466"/>
                    </a:lnTo>
                    <a:cubicBezTo>
                      <a:pt x="46088" y="49466"/>
                      <a:pt x="96685" y="38227"/>
                      <a:pt x="118046" y="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5" name="CustomShape 6"/>
              <p:cNvSpPr/>
              <p:nvPr/>
            </p:nvSpPr>
            <p:spPr>
              <a:xfrm>
                <a:off x="1518120" y="5780160"/>
                <a:ext cx="606240" cy="75240"/>
              </a:xfrm>
              <a:custGeom>
                <a:avLst/>
                <a:gdLst/>
                <a:ahLst/>
                <a:rect l="l" t="t" r="r" b="b"/>
                <a:pathLst>
                  <a:path w="701497" h="89929">
                    <a:moveTo>
                      <a:pt x="0" y="69698"/>
                    </a:moveTo>
                    <a:cubicBezTo>
                      <a:pt x="0" y="69698"/>
                      <a:pt x="336131" y="0"/>
                      <a:pt x="701497" y="8992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6" name="CustomShape 7"/>
              <p:cNvSpPr/>
              <p:nvPr/>
            </p:nvSpPr>
            <p:spPr>
              <a:xfrm>
                <a:off x="1473840" y="5860440"/>
                <a:ext cx="691920" cy="70200"/>
              </a:xfrm>
              <a:custGeom>
                <a:avLst/>
                <a:gdLst/>
                <a:ahLst/>
                <a:rect l="l" t="t" r="r" b="b"/>
                <a:pathLst>
                  <a:path w="800811" h="83934">
                    <a:moveTo>
                      <a:pt x="0" y="56096"/>
                    </a:moveTo>
                    <a:cubicBezTo>
                      <a:pt x="0" y="56096"/>
                      <a:pt x="21006" y="26975"/>
                      <a:pt x="184379" y="13487"/>
                    </a:cubicBezTo>
                    <a:cubicBezTo>
                      <a:pt x="347764" y="0"/>
                      <a:pt x="580098" y="17983"/>
                      <a:pt x="611581" y="25476"/>
                    </a:cubicBezTo>
                    <a:cubicBezTo>
                      <a:pt x="643052" y="32969"/>
                      <a:pt x="778701" y="43459"/>
                      <a:pt x="800811" y="83934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7" name="CustomShape 8"/>
              <p:cNvSpPr/>
              <p:nvPr/>
            </p:nvSpPr>
            <p:spPr>
              <a:xfrm>
                <a:off x="1487880" y="5890680"/>
                <a:ext cx="658800" cy="60120"/>
              </a:xfrm>
              <a:custGeom>
                <a:avLst/>
                <a:gdLst/>
                <a:ahLst/>
                <a:rect l="l" t="t" r="r" b="b"/>
                <a:pathLst>
                  <a:path w="763321" h="71577">
                    <a:moveTo>
                      <a:pt x="0" y="58090"/>
                    </a:moveTo>
                    <a:cubicBezTo>
                      <a:pt x="0" y="58090"/>
                      <a:pt x="4877" y="19495"/>
                      <a:pt x="241706" y="9004"/>
                    </a:cubicBezTo>
                    <a:cubicBezTo>
                      <a:pt x="241706" y="9004"/>
                      <a:pt x="285166" y="0"/>
                      <a:pt x="496519" y="12002"/>
                    </a:cubicBezTo>
                    <a:cubicBezTo>
                      <a:pt x="707873" y="23990"/>
                      <a:pt x="755828" y="63716"/>
                      <a:pt x="763321" y="7157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8" name="CustomShape 9"/>
              <p:cNvSpPr/>
              <p:nvPr/>
            </p:nvSpPr>
            <p:spPr>
              <a:xfrm>
                <a:off x="1487880" y="5915880"/>
                <a:ext cx="657000" cy="55080"/>
              </a:xfrm>
              <a:custGeom>
                <a:avLst/>
                <a:gdLst/>
                <a:ahLst/>
                <a:rect l="l" t="t" r="r" b="b"/>
                <a:pathLst>
                  <a:path w="761073" h="66319">
                    <a:moveTo>
                      <a:pt x="0" y="48336"/>
                    </a:moveTo>
                    <a:cubicBezTo>
                      <a:pt x="0" y="48336"/>
                      <a:pt x="4877" y="20980"/>
                      <a:pt x="228219" y="5994"/>
                    </a:cubicBezTo>
                    <a:cubicBezTo>
                      <a:pt x="228219" y="5994"/>
                      <a:pt x="405092" y="0"/>
                      <a:pt x="510007" y="11989"/>
                    </a:cubicBezTo>
                    <a:cubicBezTo>
                      <a:pt x="510007" y="11989"/>
                      <a:pt x="734847" y="29223"/>
                      <a:pt x="761073" y="6631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9" name="CustomShape 10"/>
              <p:cNvSpPr/>
              <p:nvPr/>
            </p:nvSpPr>
            <p:spPr>
              <a:xfrm>
                <a:off x="1460880" y="6333840"/>
                <a:ext cx="690480" cy="29880"/>
              </a:xfrm>
              <a:custGeom>
                <a:avLst/>
                <a:gdLst/>
                <a:ahLst/>
                <a:rect l="l" t="t" r="r" b="b"/>
                <a:pathLst>
                  <a:path w="798030" h="35103">
                    <a:moveTo>
                      <a:pt x="0" y="23368"/>
                    </a:moveTo>
                    <a:cubicBezTo>
                      <a:pt x="111265" y="8547"/>
                      <a:pt x="242837" y="0"/>
                      <a:pt x="388518" y="1765"/>
                    </a:cubicBezTo>
                    <a:cubicBezTo>
                      <a:pt x="542176" y="3632"/>
                      <a:pt x="683908" y="15900"/>
                      <a:pt x="798030" y="35103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0" name="CustomShape 11"/>
              <p:cNvSpPr/>
              <p:nvPr/>
            </p:nvSpPr>
            <p:spPr>
              <a:xfrm>
                <a:off x="1575360" y="6248160"/>
                <a:ext cx="465120" cy="18360"/>
              </a:xfrm>
              <a:custGeom>
                <a:avLst/>
                <a:gdLst/>
                <a:ahLst/>
                <a:rect l="l" t="t" r="r" b="b"/>
                <a:pathLst>
                  <a:path w="538366" h="22085">
                    <a:moveTo>
                      <a:pt x="0" y="14135"/>
                    </a:moveTo>
                    <a:cubicBezTo>
                      <a:pt x="75044" y="4864"/>
                      <a:pt x="166230" y="0"/>
                      <a:pt x="264503" y="1181"/>
                    </a:cubicBezTo>
                    <a:cubicBezTo>
                      <a:pt x="368173" y="2438"/>
                      <a:pt x="461366" y="9932"/>
                      <a:pt x="538366" y="22085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1" name="CustomShape 12"/>
              <p:cNvSpPr/>
              <p:nvPr/>
            </p:nvSpPr>
            <p:spPr>
              <a:xfrm>
                <a:off x="1506960" y="6298560"/>
                <a:ext cx="598320" cy="23400"/>
              </a:xfrm>
              <a:custGeom>
                <a:avLst/>
                <a:gdLst/>
                <a:ahLst/>
                <a:rect l="l" t="t" r="r" b="b"/>
                <a:pathLst>
                  <a:path w="691375" h="28880">
                    <a:moveTo>
                      <a:pt x="0" y="18199"/>
                    </a:moveTo>
                    <a:cubicBezTo>
                      <a:pt x="92710" y="5842"/>
                      <a:pt x="214871" y="0"/>
                      <a:pt x="336258" y="1461"/>
                    </a:cubicBezTo>
                    <a:cubicBezTo>
                      <a:pt x="464299" y="3010"/>
                      <a:pt x="596278" y="12878"/>
                      <a:pt x="691375" y="2888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2" name="CustomShape 13"/>
              <p:cNvSpPr/>
              <p:nvPr/>
            </p:nvSpPr>
            <p:spPr>
              <a:xfrm>
                <a:off x="1458000" y="6367320"/>
                <a:ext cx="693720" cy="21600"/>
              </a:xfrm>
              <a:custGeom>
                <a:avLst/>
                <a:gdLst/>
                <a:ahLst/>
                <a:rect l="l" t="t" r="r" b="b"/>
                <a:pathLst>
                  <a:path w="801650" h="26340">
                    <a:moveTo>
                      <a:pt x="0" y="14745"/>
                    </a:moveTo>
                    <a:cubicBezTo>
                      <a:pt x="111201" y="4915"/>
                      <a:pt x="246342" y="0"/>
                      <a:pt x="392024" y="1765"/>
                    </a:cubicBezTo>
                    <a:cubicBezTo>
                      <a:pt x="545694" y="3619"/>
                      <a:pt x="687464" y="12636"/>
                      <a:pt x="801650" y="2634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3" name="CustomShape 14"/>
              <p:cNvSpPr/>
              <p:nvPr/>
            </p:nvSpPr>
            <p:spPr>
              <a:xfrm>
                <a:off x="1475280" y="6389280"/>
                <a:ext cx="663480" cy="21600"/>
              </a:xfrm>
              <a:custGeom>
                <a:avLst/>
                <a:gdLst/>
                <a:ahLst/>
                <a:rect l="l" t="t" r="r" b="b"/>
                <a:pathLst>
                  <a:path w="768071" h="26086">
                    <a:moveTo>
                      <a:pt x="0" y="15634"/>
                    </a:moveTo>
                    <a:cubicBezTo>
                      <a:pt x="107036" y="5753"/>
                      <a:pt x="233578" y="0"/>
                      <a:pt x="373799" y="1689"/>
                    </a:cubicBezTo>
                    <a:cubicBezTo>
                      <a:pt x="521716" y="3480"/>
                      <a:pt x="658165" y="12433"/>
                      <a:pt x="768071" y="2608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4" name="CustomShape 15"/>
              <p:cNvSpPr/>
              <p:nvPr/>
            </p:nvSpPr>
            <p:spPr>
              <a:xfrm>
                <a:off x="1494360" y="6414480"/>
                <a:ext cx="631800" cy="21600"/>
              </a:xfrm>
              <a:custGeom>
                <a:avLst/>
                <a:gdLst/>
                <a:ahLst/>
                <a:rect l="l" t="t" r="r" b="b"/>
                <a:pathLst>
                  <a:path w="729691" h="25730">
                    <a:moveTo>
                      <a:pt x="0" y="15011"/>
                    </a:moveTo>
                    <a:cubicBezTo>
                      <a:pt x="101219" y="5067"/>
                      <a:pt x="224244" y="0"/>
                      <a:pt x="356857" y="1600"/>
                    </a:cubicBezTo>
                    <a:cubicBezTo>
                      <a:pt x="496722" y="3289"/>
                      <a:pt x="625754" y="12154"/>
                      <a:pt x="729691" y="2573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5" name="CustomShape 16"/>
              <p:cNvSpPr/>
              <p:nvPr/>
            </p:nvSpPr>
            <p:spPr>
              <a:xfrm>
                <a:off x="2100960" y="6103800"/>
                <a:ext cx="44280" cy="92160"/>
              </a:xfrm>
              <a:custGeom>
                <a:avLst/>
                <a:gdLst/>
                <a:ahLst/>
                <a:rect l="l" t="t" r="r" b="b"/>
                <a:pathLst>
                  <a:path w="50965" h="107925">
                    <a:moveTo>
                      <a:pt x="35979" y="7493"/>
                    </a:moveTo>
                    <a:cubicBezTo>
                      <a:pt x="35979" y="7493"/>
                      <a:pt x="4496" y="0"/>
                      <a:pt x="2997" y="28473"/>
                    </a:cubicBezTo>
                    <a:cubicBezTo>
                      <a:pt x="1499" y="56960"/>
                      <a:pt x="2997" y="92939"/>
                      <a:pt x="2997" y="92939"/>
                    </a:cubicBezTo>
                    <a:cubicBezTo>
                      <a:pt x="2997" y="92939"/>
                      <a:pt x="0" y="107925"/>
                      <a:pt x="25489" y="106426"/>
                    </a:cubicBezTo>
                    <a:cubicBezTo>
                      <a:pt x="50965" y="104927"/>
                      <a:pt x="34849" y="106426"/>
                      <a:pt x="34849" y="10642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6" name="CustomShape 17"/>
              <p:cNvSpPr/>
              <p:nvPr/>
            </p:nvSpPr>
            <p:spPr>
              <a:xfrm>
                <a:off x="1497600" y="6442920"/>
                <a:ext cx="487080" cy="138960"/>
              </a:xfrm>
              <a:custGeom>
                <a:avLst/>
                <a:gdLst/>
                <a:ahLst/>
                <a:rect l="l" t="t" r="r" b="b"/>
                <a:pathLst>
                  <a:path w="563969" h="164135">
                    <a:moveTo>
                      <a:pt x="0" y="0"/>
                    </a:moveTo>
                    <a:lnTo>
                      <a:pt x="17615" y="82436"/>
                    </a:lnTo>
                    <a:cubicBezTo>
                      <a:pt x="17615" y="82436"/>
                      <a:pt x="29604" y="144640"/>
                      <a:pt x="129286" y="154013"/>
                    </a:cubicBezTo>
                    <a:lnTo>
                      <a:pt x="130035" y="134899"/>
                    </a:lnTo>
                    <a:cubicBezTo>
                      <a:pt x="130035" y="134899"/>
                      <a:pt x="285166" y="107925"/>
                      <a:pt x="563969" y="145390"/>
                    </a:cubicBezTo>
                    <a:lnTo>
                      <a:pt x="563969" y="164135"/>
                    </a:ln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7" name="CustomShape 18"/>
              <p:cNvSpPr/>
              <p:nvPr/>
            </p:nvSpPr>
            <p:spPr>
              <a:xfrm>
                <a:off x="1497600" y="6016680"/>
                <a:ext cx="87120" cy="261720"/>
              </a:xfrm>
              <a:custGeom>
                <a:avLst/>
                <a:gdLst/>
                <a:ahLst/>
                <a:rect l="l" t="t" r="r" b="b"/>
                <a:pathLst>
                  <a:path w="101181" h="309524">
                    <a:moveTo>
                      <a:pt x="51714" y="0"/>
                    </a:moveTo>
                    <a:lnTo>
                      <a:pt x="12751" y="0"/>
                    </a:lnTo>
                    <a:cubicBezTo>
                      <a:pt x="12751" y="0"/>
                      <a:pt x="749" y="6744"/>
                      <a:pt x="749" y="17234"/>
                    </a:cubicBezTo>
                    <a:lnTo>
                      <a:pt x="749" y="107175"/>
                    </a:lnTo>
                    <a:lnTo>
                      <a:pt x="23241" y="107175"/>
                    </a:lnTo>
                    <a:cubicBezTo>
                      <a:pt x="23241" y="107175"/>
                      <a:pt x="50216" y="148399"/>
                      <a:pt x="23241" y="205346"/>
                    </a:cubicBezTo>
                    <a:lnTo>
                      <a:pt x="0" y="205346"/>
                    </a:lnTo>
                    <a:lnTo>
                      <a:pt x="0" y="242075"/>
                    </a:lnTo>
                    <a:cubicBezTo>
                      <a:pt x="0" y="242075"/>
                      <a:pt x="0" y="256311"/>
                      <a:pt x="11989" y="269811"/>
                    </a:cubicBezTo>
                    <a:lnTo>
                      <a:pt x="45720" y="309524"/>
                    </a:lnTo>
                    <a:lnTo>
                      <a:pt x="80201" y="291541"/>
                    </a:lnTo>
                    <a:cubicBezTo>
                      <a:pt x="80201" y="291541"/>
                      <a:pt x="101181" y="278803"/>
                      <a:pt x="95186" y="256311"/>
                    </a:cubicBezTo>
                    <a:cubicBezTo>
                      <a:pt x="89192" y="233832"/>
                      <a:pt x="51714" y="0"/>
                      <a:pt x="51714" y="0"/>
                    </a:cubicBezTo>
                    <a:close/>
                  </a:path>
                </a:pathLst>
              </a:custGeom>
              <a:noFill/>
              <a:ln cap="rnd" w="136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8" name="CustomShape 19"/>
              <p:cNvSpPr/>
              <p:nvPr/>
            </p:nvSpPr>
            <p:spPr>
              <a:xfrm>
                <a:off x="1591200" y="5963040"/>
                <a:ext cx="442800" cy="286920"/>
              </a:xfrm>
              <a:custGeom>
                <a:avLst/>
                <a:gdLst/>
                <a:ahLst/>
                <a:rect l="l" t="t" r="r" b="b"/>
                <a:pathLst>
                  <a:path w="511886" h="341757">
                    <a:moveTo>
                      <a:pt x="0" y="332016"/>
                    </a:moveTo>
                    <a:cubicBezTo>
                      <a:pt x="0" y="332016"/>
                      <a:pt x="71031" y="317779"/>
                      <a:pt x="172174" y="320777"/>
                    </a:cubicBezTo>
                    <a:cubicBezTo>
                      <a:pt x="172174" y="320777"/>
                      <a:pt x="199962" y="323774"/>
                      <a:pt x="199187" y="302044"/>
                    </a:cubicBezTo>
                    <a:cubicBezTo>
                      <a:pt x="198285" y="276568"/>
                      <a:pt x="199187" y="25489"/>
                      <a:pt x="199187" y="25489"/>
                    </a:cubicBezTo>
                    <a:cubicBezTo>
                      <a:pt x="199187" y="25489"/>
                      <a:pt x="199199" y="7493"/>
                      <a:pt x="211544" y="3747"/>
                    </a:cubicBezTo>
                    <a:cubicBezTo>
                      <a:pt x="223901" y="0"/>
                      <a:pt x="226987" y="20244"/>
                      <a:pt x="226987" y="24740"/>
                    </a:cubicBezTo>
                    <a:lnTo>
                      <a:pt x="226987" y="300533"/>
                    </a:lnTo>
                    <a:cubicBezTo>
                      <a:pt x="226987" y="300533"/>
                      <a:pt x="228537" y="318529"/>
                      <a:pt x="242430" y="319278"/>
                    </a:cubicBezTo>
                    <a:cubicBezTo>
                      <a:pt x="256324" y="320027"/>
                      <a:pt x="395300" y="318529"/>
                      <a:pt x="511886" y="34175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389" name="Group 20"/>
            <p:cNvGrpSpPr/>
            <p:nvPr/>
          </p:nvGrpSpPr>
          <p:grpSpPr>
            <a:xfrm>
              <a:off x="2632680" y="5976720"/>
              <a:ext cx="584640" cy="649800"/>
              <a:chOff x="2632680" y="5976720"/>
              <a:chExt cx="584640" cy="649800"/>
            </a:xfrm>
          </p:grpSpPr>
          <p:sp>
            <p:nvSpPr>
              <p:cNvPr id="3390" name="CustomShape 21"/>
              <p:cNvSpPr/>
              <p:nvPr/>
            </p:nvSpPr>
            <p:spPr>
              <a:xfrm>
                <a:off x="2632680" y="5976720"/>
                <a:ext cx="584640" cy="649800"/>
              </a:xfrm>
              <a:custGeom>
                <a:avLst/>
                <a:gdLst/>
                <a:ahLst/>
                <a:rect l="l" t="t" r="r" b="b"/>
                <a:pathLst>
                  <a:path w="742963" h="834885">
                    <a:moveTo>
                      <a:pt x="49759" y="85979"/>
                    </a:moveTo>
                    <a:cubicBezTo>
                      <a:pt x="49759" y="85979"/>
                      <a:pt x="60312" y="12408"/>
                      <a:pt x="151219" y="6363"/>
                    </a:cubicBezTo>
                    <a:cubicBezTo>
                      <a:pt x="246812" y="0"/>
                      <a:pt x="594868" y="3073"/>
                      <a:pt x="617322" y="7671"/>
                    </a:cubicBezTo>
                    <a:cubicBezTo>
                      <a:pt x="646633" y="13665"/>
                      <a:pt x="701446" y="19876"/>
                      <a:pt x="712254" y="84671"/>
                    </a:cubicBezTo>
                    <a:cubicBezTo>
                      <a:pt x="723545" y="152362"/>
                      <a:pt x="742963" y="516687"/>
                      <a:pt x="701777" y="680390"/>
                    </a:cubicBezTo>
                    <a:cubicBezTo>
                      <a:pt x="690029" y="715836"/>
                      <a:pt x="684987" y="767512"/>
                      <a:pt x="612750" y="774662"/>
                    </a:cubicBezTo>
                    <a:lnTo>
                      <a:pt x="607517" y="802157"/>
                    </a:lnTo>
                    <a:cubicBezTo>
                      <a:pt x="607517" y="802157"/>
                      <a:pt x="610133" y="820483"/>
                      <a:pt x="581330" y="827037"/>
                    </a:cubicBezTo>
                    <a:cubicBezTo>
                      <a:pt x="552526" y="833577"/>
                      <a:pt x="528955" y="834885"/>
                      <a:pt x="528955" y="834885"/>
                    </a:cubicBezTo>
                    <a:lnTo>
                      <a:pt x="514553" y="789064"/>
                    </a:lnTo>
                    <a:cubicBezTo>
                      <a:pt x="514553" y="789064"/>
                      <a:pt x="404571" y="808698"/>
                      <a:pt x="235674" y="787756"/>
                    </a:cubicBezTo>
                    <a:lnTo>
                      <a:pt x="225209" y="832269"/>
                    </a:lnTo>
                    <a:lnTo>
                      <a:pt x="162357" y="823100"/>
                    </a:lnTo>
                    <a:cubicBezTo>
                      <a:pt x="162357" y="823100"/>
                      <a:pt x="147955" y="817867"/>
                      <a:pt x="144031" y="798233"/>
                    </a:cubicBezTo>
                    <a:lnTo>
                      <a:pt x="140094" y="778586"/>
                    </a:lnTo>
                    <a:cubicBezTo>
                      <a:pt x="140094" y="778586"/>
                      <a:pt x="55943" y="738772"/>
                      <a:pt x="47142" y="677774"/>
                    </a:cubicBezTo>
                    <a:cubicBezTo>
                      <a:pt x="47142" y="677774"/>
                      <a:pt x="0" y="397586"/>
                      <a:pt x="49759" y="8597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1" name="CustomShape 22"/>
              <p:cNvSpPr/>
              <p:nvPr/>
            </p:nvSpPr>
            <p:spPr>
              <a:xfrm>
                <a:off x="2654640" y="5988240"/>
                <a:ext cx="538920" cy="591480"/>
              </a:xfrm>
              <a:custGeom>
                <a:avLst/>
                <a:gdLst/>
                <a:ahLst/>
                <a:rect l="l" t="t" r="r" b="b"/>
                <a:pathLst>
                  <a:path w="685165" h="759701">
                    <a:moveTo>
                      <a:pt x="40043" y="81559"/>
                    </a:moveTo>
                    <a:cubicBezTo>
                      <a:pt x="40043" y="81559"/>
                      <a:pt x="0" y="339814"/>
                      <a:pt x="40043" y="641934"/>
                    </a:cubicBezTo>
                    <a:cubicBezTo>
                      <a:pt x="43485" y="667880"/>
                      <a:pt x="53429" y="692747"/>
                      <a:pt x="105499" y="706082"/>
                    </a:cubicBezTo>
                    <a:cubicBezTo>
                      <a:pt x="154788" y="720547"/>
                      <a:pt x="426707" y="759701"/>
                      <a:pt x="588632" y="708711"/>
                    </a:cubicBezTo>
                    <a:cubicBezTo>
                      <a:pt x="615036" y="700392"/>
                      <a:pt x="643141" y="678281"/>
                      <a:pt x="652780" y="641934"/>
                    </a:cubicBezTo>
                    <a:cubicBezTo>
                      <a:pt x="685165" y="519862"/>
                      <a:pt x="673329" y="97917"/>
                      <a:pt x="663423" y="66637"/>
                    </a:cubicBezTo>
                    <a:cubicBezTo>
                      <a:pt x="656336" y="44297"/>
                      <a:pt x="639445" y="14795"/>
                      <a:pt x="567398" y="10465"/>
                    </a:cubicBezTo>
                    <a:cubicBezTo>
                      <a:pt x="393091" y="0"/>
                      <a:pt x="147333" y="5918"/>
                      <a:pt x="115977" y="11773"/>
                    </a:cubicBezTo>
                    <a:cubicBezTo>
                      <a:pt x="115977" y="11773"/>
                      <a:pt x="53137" y="21336"/>
                      <a:pt x="40043" y="8155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2" name="CustomShape 23"/>
              <p:cNvSpPr/>
              <p:nvPr/>
            </p:nvSpPr>
            <p:spPr>
              <a:xfrm>
                <a:off x="2732400" y="6024960"/>
                <a:ext cx="402480" cy="502560"/>
              </a:xfrm>
              <a:custGeom>
                <a:avLst/>
                <a:gdLst/>
                <a:ahLst/>
                <a:rect l="l" t="t" r="r" b="b"/>
                <a:pathLst>
                  <a:path w="532739" h="660386">
                    <a:moveTo>
                      <a:pt x="16379" y="29923"/>
                    </a:moveTo>
                    <a:cubicBezTo>
                      <a:pt x="16379" y="29923"/>
                      <a:pt x="13763" y="6784"/>
                      <a:pt x="45183" y="5488"/>
                    </a:cubicBezTo>
                    <a:cubicBezTo>
                      <a:pt x="76603" y="4193"/>
                      <a:pt x="293950" y="-6183"/>
                      <a:pt x="465464" y="5488"/>
                    </a:cubicBezTo>
                    <a:cubicBezTo>
                      <a:pt x="465464" y="5488"/>
                      <a:pt x="488086" y="1244"/>
                      <a:pt x="490699" y="29923"/>
                    </a:cubicBezTo>
                    <a:cubicBezTo>
                      <a:pt x="497579" y="105438"/>
                      <a:pt x="516466" y="358796"/>
                      <a:pt x="507709" y="458488"/>
                    </a:cubicBezTo>
                    <a:cubicBezTo>
                      <a:pt x="498952" y="558180"/>
                      <a:pt x="513346" y="601949"/>
                      <a:pt x="438159" y="628076"/>
                    </a:cubicBezTo>
                    <a:cubicBezTo>
                      <a:pt x="362972" y="654203"/>
                      <a:pt x="129443" y="651653"/>
                      <a:pt x="56585" y="615249"/>
                    </a:cubicBezTo>
                    <a:cubicBezTo>
                      <a:pt x="-16273" y="578845"/>
                      <a:pt x="7714" y="507207"/>
                      <a:pt x="1013" y="409653"/>
                    </a:cubicBezTo>
                    <a:cubicBezTo>
                      <a:pt x="1877" y="333567"/>
                      <a:pt x="-7192" y="276303"/>
                      <a:pt x="16379" y="29923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3" name="CustomShape 24"/>
              <p:cNvSpPr/>
              <p:nvPr/>
            </p:nvSpPr>
            <p:spPr>
              <a:xfrm>
                <a:off x="2833920" y="6057000"/>
                <a:ext cx="198000" cy="56880"/>
              </a:xfrm>
              <a:custGeom>
                <a:avLst/>
                <a:gdLst/>
                <a:ahLst/>
                <a:rect l="l" t="t" r="r" b="b"/>
                <a:pathLst>
                  <a:path w="252260" h="73317">
                    <a:moveTo>
                      <a:pt x="3492" y="10477"/>
                    </a:moveTo>
                    <a:lnTo>
                      <a:pt x="876" y="59360"/>
                    </a:lnTo>
                    <a:cubicBezTo>
                      <a:pt x="876" y="59360"/>
                      <a:pt x="0" y="72454"/>
                      <a:pt x="13094" y="72454"/>
                    </a:cubicBezTo>
                    <a:lnTo>
                      <a:pt x="238290" y="72454"/>
                    </a:lnTo>
                    <a:cubicBezTo>
                      <a:pt x="238290" y="72454"/>
                      <a:pt x="251384" y="73317"/>
                      <a:pt x="251384" y="60223"/>
                    </a:cubicBezTo>
                    <a:cubicBezTo>
                      <a:pt x="251384" y="47142"/>
                      <a:pt x="250508" y="9601"/>
                      <a:pt x="250508" y="9601"/>
                    </a:cubicBezTo>
                    <a:cubicBezTo>
                      <a:pt x="250508" y="9601"/>
                      <a:pt x="252260" y="876"/>
                      <a:pt x="240030" y="876"/>
                    </a:cubicBezTo>
                    <a:lnTo>
                      <a:pt x="16586" y="876"/>
                    </a:lnTo>
                    <a:cubicBezTo>
                      <a:pt x="16586" y="876"/>
                      <a:pt x="4356" y="0"/>
                      <a:pt x="3492" y="1047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4" name="CustomShape 25"/>
              <p:cNvSpPr/>
              <p:nvPr/>
            </p:nvSpPr>
            <p:spPr>
              <a:xfrm>
                <a:off x="2762640" y="6127200"/>
                <a:ext cx="102960" cy="284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5" name="CustomShape 26"/>
              <p:cNvSpPr/>
              <p:nvPr/>
            </p:nvSpPr>
            <p:spPr>
              <a:xfrm>
                <a:off x="3000240" y="6127200"/>
                <a:ext cx="102960" cy="284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6" name="CustomShape 27"/>
              <p:cNvSpPr/>
              <p:nvPr/>
            </p:nvSpPr>
            <p:spPr>
              <a:xfrm>
                <a:off x="2874960" y="6127200"/>
                <a:ext cx="112320" cy="284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7" name="CustomShape 28"/>
              <p:cNvSpPr/>
              <p:nvPr/>
            </p:nvSpPr>
            <p:spPr>
              <a:xfrm>
                <a:off x="2762640" y="61657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8" name="CustomShape 29"/>
              <p:cNvSpPr/>
              <p:nvPr/>
            </p:nvSpPr>
            <p:spPr>
              <a:xfrm>
                <a:off x="3000240" y="61657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9" name="CustomShape 30"/>
              <p:cNvSpPr/>
              <p:nvPr/>
            </p:nvSpPr>
            <p:spPr>
              <a:xfrm>
                <a:off x="2874960" y="616572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0" name="CustomShape 31"/>
              <p:cNvSpPr/>
              <p:nvPr/>
            </p:nvSpPr>
            <p:spPr>
              <a:xfrm>
                <a:off x="2762640" y="6202800"/>
                <a:ext cx="102960" cy="284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1" name="CustomShape 32"/>
              <p:cNvSpPr/>
              <p:nvPr/>
            </p:nvSpPr>
            <p:spPr>
              <a:xfrm>
                <a:off x="3000240" y="6202800"/>
                <a:ext cx="102960" cy="284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2" name="CustomShape 33"/>
              <p:cNvSpPr/>
              <p:nvPr/>
            </p:nvSpPr>
            <p:spPr>
              <a:xfrm>
                <a:off x="2874960" y="6202800"/>
                <a:ext cx="112320" cy="284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78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3" name="CustomShape 34"/>
              <p:cNvSpPr/>
              <p:nvPr/>
            </p:nvSpPr>
            <p:spPr>
              <a:xfrm>
                <a:off x="2762640" y="6241320"/>
                <a:ext cx="102960" cy="284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4" name="CustomShape 35"/>
              <p:cNvSpPr/>
              <p:nvPr/>
            </p:nvSpPr>
            <p:spPr>
              <a:xfrm>
                <a:off x="3000240" y="6241320"/>
                <a:ext cx="102960" cy="284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5" name="CustomShape 36"/>
              <p:cNvSpPr/>
              <p:nvPr/>
            </p:nvSpPr>
            <p:spPr>
              <a:xfrm>
                <a:off x="2874960" y="6241320"/>
                <a:ext cx="112320" cy="284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38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6" name="CustomShape 37"/>
              <p:cNvSpPr/>
              <p:nvPr/>
            </p:nvSpPr>
            <p:spPr>
              <a:xfrm>
                <a:off x="2833920" y="6388920"/>
                <a:ext cx="213840" cy="80280"/>
              </a:xfrm>
              <a:custGeom>
                <a:avLst/>
                <a:gdLst/>
                <a:ahLst/>
                <a:rect l="l" t="t" r="r" b="b"/>
                <a:pathLst>
                  <a:path w="232182" h="185471">
                    <a:moveTo>
                      <a:pt x="232182" y="92735"/>
                    </a:moveTo>
                    <a:cubicBezTo>
                      <a:pt x="232182" y="143955"/>
                      <a:pt x="180213" y="185471"/>
                      <a:pt x="116091" y="185471"/>
                    </a:cubicBezTo>
                    <a:cubicBezTo>
                      <a:pt x="51969" y="185471"/>
                      <a:pt x="0" y="143955"/>
                      <a:pt x="0" y="92735"/>
                    </a:cubicBezTo>
                    <a:cubicBezTo>
                      <a:pt x="0" y="41516"/>
                      <a:pt x="51969" y="0"/>
                      <a:pt x="116091" y="0"/>
                    </a:cubicBezTo>
                    <a:cubicBezTo>
                      <a:pt x="180213" y="0"/>
                      <a:pt x="232182" y="41516"/>
                      <a:pt x="232182" y="92735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7" name="CustomShape 38"/>
              <p:cNvSpPr/>
              <p:nvPr/>
            </p:nvSpPr>
            <p:spPr>
              <a:xfrm>
                <a:off x="2680200" y="6005160"/>
                <a:ext cx="496080" cy="542880"/>
              </a:xfrm>
              <a:custGeom>
                <a:avLst/>
                <a:gdLst/>
                <a:ahLst/>
                <a:rect l="l" t="t" r="r" b="b"/>
                <a:pathLst>
                  <a:path w="630326" h="699021">
                    <a:moveTo>
                      <a:pt x="604888" y="594957"/>
                    </a:moveTo>
                    <a:cubicBezTo>
                      <a:pt x="593636" y="672897"/>
                      <a:pt x="527075" y="674218"/>
                      <a:pt x="485216" y="682117"/>
                    </a:cubicBezTo>
                    <a:cubicBezTo>
                      <a:pt x="340817" y="699021"/>
                      <a:pt x="213563" y="688810"/>
                      <a:pt x="85649" y="664007"/>
                    </a:cubicBezTo>
                    <a:cubicBezTo>
                      <a:pt x="23711" y="650672"/>
                      <a:pt x="27838" y="618134"/>
                      <a:pt x="24549" y="598386"/>
                    </a:cubicBezTo>
                    <a:cubicBezTo>
                      <a:pt x="14313" y="499999"/>
                      <a:pt x="0" y="219024"/>
                      <a:pt x="29921" y="66828"/>
                    </a:cubicBezTo>
                    <a:cubicBezTo>
                      <a:pt x="33807" y="44971"/>
                      <a:pt x="55943" y="17539"/>
                      <a:pt x="87376" y="10389"/>
                    </a:cubicBezTo>
                    <a:cubicBezTo>
                      <a:pt x="133033" y="0"/>
                      <a:pt x="487451" y="1702"/>
                      <a:pt x="562534" y="11709"/>
                    </a:cubicBezTo>
                    <a:cubicBezTo>
                      <a:pt x="586206" y="14872"/>
                      <a:pt x="611822" y="38253"/>
                      <a:pt x="614502" y="73063"/>
                    </a:cubicBezTo>
                    <a:cubicBezTo>
                      <a:pt x="617042" y="106096"/>
                      <a:pt x="630326" y="340157"/>
                      <a:pt x="604888" y="59495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408" name="CustomShape 39"/>
            <p:cNvSpPr/>
            <p:nvPr/>
          </p:nvSpPr>
          <p:spPr>
            <a:xfrm flipV="1">
              <a:off x="44280" y="6265080"/>
              <a:ext cx="290520" cy="26640"/>
            </a:xfrm>
            <a:custGeom>
              <a:avLst/>
              <a:gdLst/>
              <a:ahLst/>
              <a:rect l="l" t="t" r="r" b="b"/>
              <a:pathLst>
                <a:path w="863995" h="0">
                  <a:moveTo>
                    <a:pt x="863995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b58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9" name="CustomShape 40"/>
            <p:cNvSpPr/>
            <p:nvPr/>
          </p:nvSpPr>
          <p:spPr>
            <a:xfrm flipV="1">
              <a:off x="4670280" y="6231960"/>
              <a:ext cx="4294440" cy="50040"/>
            </a:xfrm>
            <a:custGeom>
              <a:avLst/>
              <a:gdLst/>
              <a:ahLst/>
              <a:rect l="l" t="t" r="r" b="b"/>
              <a:pathLst>
                <a:path w="827996" h="0">
                  <a:moveTo>
                    <a:pt x="827996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d5a9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0" name="CustomShape 41"/>
            <p:cNvSpPr/>
            <p:nvPr/>
          </p:nvSpPr>
          <p:spPr>
            <a:xfrm>
              <a:off x="3206520" y="6291720"/>
              <a:ext cx="414360" cy="29880"/>
            </a:xfrm>
            <a:custGeom>
              <a:avLst/>
              <a:gdLst/>
              <a:ahLst/>
              <a:rect l="l" t="t" r="r" b="b"/>
              <a:pathLst>
                <a:path w="406794" h="0">
                  <a:moveTo>
                    <a:pt x="0" y="0"/>
                  </a:moveTo>
                  <a:lnTo>
                    <a:pt x="406794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1" name="CustomShape 42"/>
            <p:cNvSpPr/>
            <p:nvPr/>
          </p:nvSpPr>
          <p:spPr>
            <a:xfrm>
              <a:off x="2090520" y="6293520"/>
              <a:ext cx="563400" cy="34920"/>
            </a:xfrm>
            <a:custGeom>
              <a:avLst/>
              <a:gdLst/>
              <a:ahLst/>
              <a:rect l="l" t="t" r="r" b="b"/>
              <a:pathLst>
                <a:path w="421195" h="0">
                  <a:moveTo>
                    <a:pt x="0" y="0"/>
                  </a:moveTo>
                  <a:lnTo>
                    <a:pt x="421195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2" name="CustomShape 43"/>
            <p:cNvSpPr/>
            <p:nvPr/>
          </p:nvSpPr>
          <p:spPr>
            <a:xfrm flipV="1">
              <a:off x="1055520" y="6267600"/>
              <a:ext cx="452160" cy="28440"/>
            </a:xfrm>
            <a:custGeom>
              <a:avLst/>
              <a:gdLst/>
              <a:ahLst/>
              <a:rect l="l" t="t" r="r" b="b"/>
              <a:pathLst>
                <a:path w="421196" h="0">
                  <a:moveTo>
                    <a:pt x="0" y="0"/>
                  </a:moveTo>
                  <a:lnTo>
                    <a:pt x="421196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413" name="Рисунок 13" descr=""/>
            <p:cNvPicPr/>
            <p:nvPr/>
          </p:nvPicPr>
          <p:blipFill>
            <a:blip r:embed="rId1"/>
            <a:stretch/>
          </p:blipFill>
          <p:spPr>
            <a:xfrm>
              <a:off x="334800" y="5875920"/>
              <a:ext cx="737640" cy="7563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414" name="Group 44"/>
            <p:cNvGrpSpPr/>
            <p:nvPr/>
          </p:nvGrpSpPr>
          <p:grpSpPr>
            <a:xfrm>
              <a:off x="3620520" y="5943960"/>
              <a:ext cx="1050120" cy="813600"/>
              <a:chOff x="3620520" y="5943960"/>
              <a:chExt cx="1050120" cy="813600"/>
            </a:xfrm>
          </p:grpSpPr>
          <p:sp>
            <p:nvSpPr>
              <p:cNvPr id="3415" name="CustomShape 45"/>
              <p:cNvSpPr/>
              <p:nvPr/>
            </p:nvSpPr>
            <p:spPr>
              <a:xfrm>
                <a:off x="4135320" y="5957280"/>
                <a:ext cx="20520" cy="19800"/>
              </a:xfrm>
              <a:custGeom>
                <a:avLst/>
                <a:gdLst/>
                <a:ahLst/>
                <a:rect l="l" t="t" r="r" b="b"/>
                <a:pathLst>
                  <a:path w="26175" h="26162">
                    <a:moveTo>
                      <a:pt x="0" y="13094"/>
                    </a:moveTo>
                    <a:cubicBezTo>
                      <a:pt x="0" y="5855"/>
                      <a:pt x="5867" y="0"/>
                      <a:pt x="13094" y="0"/>
                    </a:cubicBezTo>
                    <a:cubicBezTo>
                      <a:pt x="20320" y="0"/>
                      <a:pt x="26162" y="5855"/>
                      <a:pt x="26175" y="13094"/>
                    </a:cubicBezTo>
                    <a:cubicBezTo>
                      <a:pt x="26175" y="20320"/>
                      <a:pt x="20320" y="26162"/>
                      <a:pt x="13094" y="26162"/>
                    </a:cubicBezTo>
                    <a:cubicBezTo>
                      <a:pt x="5867" y="26162"/>
                      <a:pt x="0" y="20333"/>
                      <a:pt x="0" y="13094"/>
                    </a:cubicBezTo>
                    <a:close/>
                  </a:path>
                </a:pathLst>
              </a:custGeom>
              <a:noFill/>
              <a:ln cap="rnd" w="8640">
                <a:solidFill>
                  <a:srgbClr val="009ad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16" name="CustomShape 46"/>
              <p:cNvSpPr/>
              <p:nvPr/>
            </p:nvSpPr>
            <p:spPr>
              <a:xfrm>
                <a:off x="3661560" y="5988960"/>
                <a:ext cx="967680" cy="617400"/>
              </a:xfrm>
              <a:custGeom>
                <a:avLst/>
                <a:gdLst/>
                <a:ahLst/>
                <a:rect l="l" t="t" r="r" b="b"/>
                <a:pathLst>
                  <a:path w="1227798" h="792785">
                    <a:moveTo>
                      <a:pt x="0" y="792785"/>
                    </a:moveTo>
                    <a:lnTo>
                      <a:pt x="0" y="0"/>
                    </a:lnTo>
                    <a:lnTo>
                      <a:pt x="1227798" y="0"/>
                    </a:lnTo>
                    <a:lnTo>
                      <a:pt x="1227798" y="787768"/>
                    </a:lnTo>
                    <a:lnTo>
                      <a:pt x="1227798" y="792785"/>
                    </a:lnTo>
                    <a:lnTo>
                      <a:pt x="0" y="792785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f5b9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17" name="CustomShape 47"/>
              <p:cNvSpPr/>
              <p:nvPr/>
            </p:nvSpPr>
            <p:spPr>
              <a:xfrm>
                <a:off x="3841200" y="6282720"/>
                <a:ext cx="33120" cy="23400"/>
              </a:xfrm>
              <a:custGeom>
                <a:avLst/>
                <a:gdLst/>
                <a:ahLst/>
                <a:rect l="l" t="t" r="r" b="b"/>
                <a:pathLst>
                  <a:path w="59654" h="29026">
                    <a:moveTo>
                      <a:pt x="32523" y="1154"/>
                    </a:moveTo>
                    <a:cubicBezTo>
                      <a:pt x="-27131" y="2016"/>
                      <a:pt x="-22610" y="3448"/>
                      <a:pt x="-22610" y="3448"/>
                    </a:cubicBezTo>
                    <a:lnTo>
                      <a:pt x="7201" y="29026"/>
                    </a:lnTo>
                    <a:cubicBezTo>
                      <a:pt x="0" y="21978"/>
                      <a:pt x="3086" y="6826"/>
                      <a:pt x="13957" y="2280"/>
                    </a:cubicBezTo>
                    <a:cubicBezTo>
                      <a:pt x="19399" y="0"/>
                      <a:pt x="26641" y="292"/>
                      <a:pt x="32523" y="11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18" name="CustomShape 48"/>
              <p:cNvSpPr/>
              <p:nvPr/>
            </p:nvSpPr>
            <p:spPr>
              <a:xfrm>
                <a:off x="3620520" y="5943960"/>
                <a:ext cx="1050120" cy="813600"/>
              </a:xfrm>
              <a:custGeom>
                <a:avLst/>
                <a:gdLst/>
                <a:ahLst/>
                <a:rect l="l" t="t" r="r" b="b"/>
                <a:pathLst>
                  <a:path w="1334554" h="1045121">
                    <a:moveTo>
                      <a:pt x="1298105" y="0"/>
                    </a:moveTo>
                    <a:lnTo>
                      <a:pt x="36436" y="0"/>
                    </a:lnTo>
                    <a:cubicBezTo>
                      <a:pt x="16307" y="0"/>
                      <a:pt x="12" y="16294"/>
                      <a:pt x="12" y="36436"/>
                    </a:cubicBezTo>
                    <a:lnTo>
                      <a:pt x="0" y="873189"/>
                    </a:lnTo>
                    <a:cubicBezTo>
                      <a:pt x="12" y="893318"/>
                      <a:pt x="16307" y="909650"/>
                      <a:pt x="36436" y="909650"/>
                    </a:cubicBezTo>
                    <a:lnTo>
                      <a:pt x="511911" y="909650"/>
                    </a:lnTo>
                    <a:cubicBezTo>
                      <a:pt x="510997" y="927621"/>
                      <a:pt x="507200" y="934949"/>
                      <a:pt x="495097" y="946887"/>
                    </a:cubicBezTo>
                    <a:cubicBezTo>
                      <a:pt x="486054" y="955777"/>
                      <a:pt x="474535" y="959015"/>
                      <a:pt x="464058" y="970648"/>
                    </a:cubicBezTo>
                    <a:cubicBezTo>
                      <a:pt x="453758" y="982459"/>
                      <a:pt x="447573" y="1001128"/>
                      <a:pt x="447573" y="1038441"/>
                    </a:cubicBezTo>
                    <a:lnTo>
                      <a:pt x="447573" y="1045121"/>
                    </a:lnTo>
                    <a:lnTo>
                      <a:pt x="886968" y="1045121"/>
                    </a:lnTo>
                    <a:lnTo>
                      <a:pt x="886968" y="1038441"/>
                    </a:lnTo>
                    <a:cubicBezTo>
                      <a:pt x="886968" y="1001128"/>
                      <a:pt x="880795" y="982459"/>
                      <a:pt x="870471" y="970648"/>
                    </a:cubicBezTo>
                    <a:cubicBezTo>
                      <a:pt x="860018" y="959015"/>
                      <a:pt x="848487" y="955777"/>
                      <a:pt x="839432" y="946887"/>
                    </a:cubicBezTo>
                    <a:cubicBezTo>
                      <a:pt x="827341" y="934949"/>
                      <a:pt x="823557" y="927621"/>
                      <a:pt x="822655" y="909650"/>
                    </a:cubicBezTo>
                    <a:lnTo>
                      <a:pt x="1298105" y="909650"/>
                    </a:lnTo>
                    <a:cubicBezTo>
                      <a:pt x="1318234" y="909650"/>
                      <a:pt x="1334529" y="893318"/>
                      <a:pt x="1334529" y="873189"/>
                    </a:cubicBezTo>
                    <a:lnTo>
                      <a:pt x="1334554" y="873189"/>
                    </a:lnTo>
                    <a:lnTo>
                      <a:pt x="1334554" y="36436"/>
                    </a:lnTo>
                    <a:cubicBezTo>
                      <a:pt x="1334529" y="16294"/>
                      <a:pt x="1318234" y="0"/>
                      <a:pt x="1298105" y="0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3539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419" name="Рисунок 19" descr=""/>
              <p:cNvPicPr/>
              <p:nvPr/>
            </p:nvPicPr>
            <p:blipFill>
              <a:blip r:embed="rId2"/>
              <a:srcRect l="48856" t="13487" r="2044" b="3235"/>
              <a:stretch/>
            </p:blipFill>
            <p:spPr>
              <a:xfrm>
                <a:off x="3752640" y="6020640"/>
                <a:ext cx="726480" cy="57924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aphicFrame>
        <p:nvGraphicFramePr>
          <p:cNvPr id="3420" name="Object 49"/>
          <p:cNvGraphicFramePr/>
          <p:nvPr/>
        </p:nvGraphicFramePr>
        <p:xfrm>
          <a:off x="6926400" y="5821200"/>
          <a:ext cx="1923840" cy="33984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3421" name="Объект 54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6926400" y="5821200"/>
                    <a:ext cx="1923840" cy="339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3422" name="Рисунок 55" descr=""/>
          <p:cNvPicPr/>
          <p:nvPr/>
        </p:nvPicPr>
        <p:blipFill>
          <a:blip r:embed="rId5"/>
          <a:srcRect l="9407" t="16557" r="49890" b="15594"/>
          <a:stretch/>
        </p:blipFill>
        <p:spPr>
          <a:xfrm>
            <a:off x="520560" y="122400"/>
            <a:ext cx="2001960" cy="888840"/>
          </a:xfrm>
          <a:prstGeom prst="rect">
            <a:avLst/>
          </a:prstGeom>
          <a:ln w="0">
            <a:noFill/>
          </a:ln>
        </p:spPr>
      </p:pic>
      <p:sp>
        <p:nvSpPr>
          <p:cNvPr id="3423" name="CustomShape 50"/>
          <p:cNvSpPr/>
          <p:nvPr/>
        </p:nvSpPr>
        <p:spPr>
          <a:xfrm>
            <a:off x="2684520" y="428760"/>
            <a:ext cx="590220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Calibri Light"/>
              </a:rPr>
              <a:t>Разработчик программно-аппаратных комплексов для АПК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nodeType="clickEffect" fill="hold">
                      <p:stCondLst>
                        <p:cond delay="0"/>
                      </p:stCondLst>
                      <p:childTnLst>
                        <p:par>
                          <p:cTn id="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entr" presetID="17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3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500" fill="hold"/>
                                        <p:tgtEl>
                                          <p:spTgt spid="3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3" name="Group 1"/>
          <p:cNvGrpSpPr/>
          <p:nvPr/>
        </p:nvGrpSpPr>
        <p:grpSpPr>
          <a:xfrm>
            <a:off x="44280" y="5665680"/>
            <a:ext cx="8920440" cy="1116000"/>
            <a:chOff x="44280" y="5665680"/>
            <a:chExt cx="8920440" cy="1116000"/>
          </a:xfrm>
        </p:grpSpPr>
        <p:grpSp>
          <p:nvGrpSpPr>
            <p:cNvPr id="3884" name="Group 2"/>
            <p:cNvGrpSpPr/>
            <p:nvPr/>
          </p:nvGrpSpPr>
          <p:grpSpPr>
            <a:xfrm>
              <a:off x="1361160" y="5665680"/>
              <a:ext cx="804600" cy="1116000"/>
              <a:chOff x="1361160" y="5665680"/>
              <a:chExt cx="804600" cy="1116000"/>
            </a:xfrm>
          </p:grpSpPr>
          <p:sp>
            <p:nvSpPr>
              <p:cNvPr id="3885" name="CustomShape 3"/>
              <p:cNvSpPr/>
              <p:nvPr/>
            </p:nvSpPr>
            <p:spPr>
              <a:xfrm>
                <a:off x="1361160" y="5665680"/>
                <a:ext cx="804600" cy="1116000"/>
              </a:xfrm>
              <a:custGeom>
                <a:avLst/>
                <a:gdLst/>
                <a:ahLst/>
                <a:rect l="l" t="t" r="r" b="b"/>
                <a:pathLst>
                  <a:path w="930834" h="1398486">
                    <a:moveTo>
                      <a:pt x="47219" y="61824"/>
                    </a:moveTo>
                    <a:lnTo>
                      <a:pt x="342875" y="51702"/>
                    </a:lnTo>
                    <a:cubicBezTo>
                      <a:pt x="342875" y="51702"/>
                      <a:pt x="557606" y="0"/>
                      <a:pt x="801548" y="87681"/>
                    </a:cubicBezTo>
                    <a:cubicBezTo>
                      <a:pt x="801548" y="87681"/>
                      <a:pt x="846519" y="114668"/>
                      <a:pt x="857758" y="160757"/>
                    </a:cubicBezTo>
                    <a:cubicBezTo>
                      <a:pt x="868998" y="206845"/>
                      <a:pt x="877989" y="247320"/>
                      <a:pt x="883615" y="300152"/>
                    </a:cubicBezTo>
                    <a:cubicBezTo>
                      <a:pt x="883615" y="300152"/>
                      <a:pt x="912838" y="313639"/>
                      <a:pt x="921842" y="324879"/>
                    </a:cubicBezTo>
                    <a:cubicBezTo>
                      <a:pt x="930834" y="336131"/>
                      <a:pt x="929716" y="347370"/>
                      <a:pt x="929716" y="359740"/>
                    </a:cubicBezTo>
                    <a:cubicBezTo>
                      <a:pt x="929716" y="372097"/>
                      <a:pt x="930834" y="390093"/>
                      <a:pt x="930834" y="390093"/>
                    </a:cubicBezTo>
                    <a:lnTo>
                      <a:pt x="909472" y="413690"/>
                    </a:lnTo>
                    <a:lnTo>
                      <a:pt x="907225" y="438429"/>
                    </a:lnTo>
                    <a:lnTo>
                      <a:pt x="890359" y="454165"/>
                    </a:lnTo>
                    <a:cubicBezTo>
                      <a:pt x="890359" y="454165"/>
                      <a:pt x="925208" y="451917"/>
                      <a:pt x="924090" y="511505"/>
                    </a:cubicBezTo>
                    <a:cubicBezTo>
                      <a:pt x="922960" y="571081"/>
                      <a:pt x="922960" y="718350"/>
                      <a:pt x="922960" y="718350"/>
                    </a:cubicBezTo>
                    <a:cubicBezTo>
                      <a:pt x="922960" y="718350"/>
                      <a:pt x="912838" y="758825"/>
                      <a:pt x="894855" y="777938"/>
                    </a:cubicBezTo>
                    <a:cubicBezTo>
                      <a:pt x="876872" y="797039"/>
                      <a:pt x="840892" y="827405"/>
                      <a:pt x="840892" y="827405"/>
                    </a:cubicBezTo>
                    <a:cubicBezTo>
                      <a:pt x="840892" y="827405"/>
                      <a:pt x="833031" y="825144"/>
                      <a:pt x="826275" y="811657"/>
                    </a:cubicBezTo>
                    <a:lnTo>
                      <a:pt x="879119" y="762191"/>
                    </a:lnTo>
                    <a:cubicBezTo>
                      <a:pt x="879119" y="762191"/>
                      <a:pt x="894855" y="741959"/>
                      <a:pt x="894855" y="701485"/>
                    </a:cubicBezTo>
                    <a:cubicBezTo>
                      <a:pt x="894855" y="661022"/>
                      <a:pt x="898233" y="503631"/>
                      <a:pt x="898233" y="503631"/>
                    </a:cubicBezTo>
                    <a:cubicBezTo>
                      <a:pt x="898233" y="503631"/>
                      <a:pt x="897102" y="496888"/>
                      <a:pt x="884733" y="496888"/>
                    </a:cubicBezTo>
                    <a:lnTo>
                      <a:pt x="831901" y="496888"/>
                    </a:lnTo>
                    <a:lnTo>
                      <a:pt x="781317" y="764438"/>
                    </a:lnTo>
                    <a:cubicBezTo>
                      <a:pt x="781317" y="764438"/>
                      <a:pt x="781317" y="788048"/>
                      <a:pt x="789178" y="791426"/>
                    </a:cubicBezTo>
                    <a:cubicBezTo>
                      <a:pt x="797052" y="794791"/>
                      <a:pt x="840892" y="822897"/>
                      <a:pt x="849897" y="840892"/>
                    </a:cubicBezTo>
                    <a:cubicBezTo>
                      <a:pt x="849897" y="840892"/>
                      <a:pt x="871245" y="863371"/>
                      <a:pt x="876872" y="868998"/>
                    </a:cubicBezTo>
                    <a:cubicBezTo>
                      <a:pt x="882498" y="874611"/>
                      <a:pt x="909472" y="876859"/>
                      <a:pt x="911720" y="906094"/>
                    </a:cubicBezTo>
                    <a:cubicBezTo>
                      <a:pt x="913968" y="935317"/>
                      <a:pt x="913968" y="946569"/>
                      <a:pt x="913968" y="946569"/>
                    </a:cubicBezTo>
                    <a:cubicBezTo>
                      <a:pt x="913968" y="946569"/>
                      <a:pt x="900481" y="971296"/>
                      <a:pt x="893737" y="974674"/>
                    </a:cubicBezTo>
                    <a:cubicBezTo>
                      <a:pt x="886993" y="978040"/>
                      <a:pt x="883615" y="996023"/>
                      <a:pt x="883615" y="996023"/>
                    </a:cubicBezTo>
                    <a:lnTo>
                      <a:pt x="873493" y="1000519"/>
                    </a:lnTo>
                    <a:cubicBezTo>
                      <a:pt x="873493" y="1000519"/>
                      <a:pt x="858888" y="1088212"/>
                      <a:pt x="818413" y="1136548"/>
                    </a:cubicBezTo>
                    <a:cubicBezTo>
                      <a:pt x="818413" y="1136548"/>
                      <a:pt x="803796" y="1152296"/>
                      <a:pt x="770077" y="1156780"/>
                    </a:cubicBezTo>
                    <a:cubicBezTo>
                      <a:pt x="736346" y="1161288"/>
                      <a:pt x="720611" y="1161288"/>
                      <a:pt x="720611" y="1161288"/>
                    </a:cubicBezTo>
                    <a:lnTo>
                      <a:pt x="719480" y="1214120"/>
                    </a:lnTo>
                    <a:cubicBezTo>
                      <a:pt x="719480" y="1214120"/>
                      <a:pt x="722859" y="1225360"/>
                      <a:pt x="708241" y="1225360"/>
                    </a:cubicBezTo>
                    <a:cubicBezTo>
                      <a:pt x="693623" y="1225360"/>
                      <a:pt x="653161" y="1224242"/>
                      <a:pt x="653161" y="1224242"/>
                    </a:cubicBezTo>
                    <a:lnTo>
                      <a:pt x="652031" y="1242225"/>
                    </a:lnTo>
                    <a:lnTo>
                      <a:pt x="628421" y="1242225"/>
                    </a:lnTo>
                    <a:lnTo>
                      <a:pt x="629552" y="1272578"/>
                    </a:lnTo>
                    <a:lnTo>
                      <a:pt x="608190" y="1272578"/>
                    </a:lnTo>
                    <a:lnTo>
                      <a:pt x="608190" y="1295057"/>
                    </a:lnTo>
                    <a:lnTo>
                      <a:pt x="608190" y="1382751"/>
                    </a:lnTo>
                    <a:cubicBezTo>
                      <a:pt x="608190" y="1382751"/>
                      <a:pt x="605942" y="1396238"/>
                      <a:pt x="600316" y="1396238"/>
                    </a:cubicBezTo>
                    <a:lnTo>
                      <a:pt x="568846" y="1396238"/>
                    </a:lnTo>
                    <a:cubicBezTo>
                      <a:pt x="568846" y="1396238"/>
                      <a:pt x="559854" y="1397368"/>
                      <a:pt x="559854" y="1381620"/>
                    </a:cubicBezTo>
                    <a:lnTo>
                      <a:pt x="559854" y="1310805"/>
                    </a:lnTo>
                    <a:lnTo>
                      <a:pt x="559854" y="1290561"/>
                    </a:lnTo>
                    <a:lnTo>
                      <a:pt x="530619" y="1290561"/>
                    </a:lnTo>
                    <a:lnTo>
                      <a:pt x="519379" y="1301813"/>
                    </a:lnTo>
                    <a:lnTo>
                      <a:pt x="508140" y="1301813"/>
                    </a:lnTo>
                    <a:lnTo>
                      <a:pt x="508140" y="1389494"/>
                    </a:lnTo>
                    <a:cubicBezTo>
                      <a:pt x="508140" y="1389494"/>
                      <a:pt x="502514" y="1398486"/>
                      <a:pt x="493522" y="1398486"/>
                    </a:cubicBezTo>
                    <a:lnTo>
                      <a:pt x="464299" y="1398486"/>
                    </a:lnTo>
                    <a:cubicBezTo>
                      <a:pt x="464299" y="1398486"/>
                      <a:pt x="458673" y="1392860"/>
                      <a:pt x="458673" y="1383868"/>
                    </a:cubicBezTo>
                    <a:lnTo>
                      <a:pt x="458673" y="1309675"/>
                    </a:lnTo>
                    <a:lnTo>
                      <a:pt x="458673" y="1286066"/>
                    </a:lnTo>
                    <a:lnTo>
                      <a:pt x="417081" y="1286066"/>
                    </a:lnTo>
                    <a:cubicBezTo>
                      <a:pt x="417081" y="1286066"/>
                      <a:pt x="401333" y="1277074"/>
                      <a:pt x="399085" y="1269200"/>
                    </a:cubicBezTo>
                    <a:lnTo>
                      <a:pt x="382219" y="1269200"/>
                    </a:lnTo>
                    <a:cubicBezTo>
                      <a:pt x="382219" y="1269200"/>
                      <a:pt x="379273" y="1265631"/>
                      <a:pt x="377939" y="1256182"/>
                    </a:cubicBezTo>
                    <a:cubicBezTo>
                      <a:pt x="376606" y="1246721"/>
                      <a:pt x="376606" y="1236599"/>
                      <a:pt x="376606" y="1236599"/>
                    </a:cubicBezTo>
                    <a:cubicBezTo>
                      <a:pt x="376606" y="1236599"/>
                      <a:pt x="366484" y="1233234"/>
                      <a:pt x="364236" y="1217486"/>
                    </a:cubicBezTo>
                    <a:lnTo>
                      <a:pt x="299034" y="1217486"/>
                    </a:lnTo>
                    <a:cubicBezTo>
                      <a:pt x="299034" y="1217486"/>
                      <a:pt x="291173" y="1211872"/>
                      <a:pt x="288925" y="1206246"/>
                    </a:cubicBezTo>
                    <a:cubicBezTo>
                      <a:pt x="286664" y="1200633"/>
                      <a:pt x="286664" y="1151166"/>
                      <a:pt x="286664" y="1151166"/>
                    </a:cubicBezTo>
                    <a:lnTo>
                      <a:pt x="73076" y="1148918"/>
                    </a:lnTo>
                    <a:cubicBezTo>
                      <a:pt x="73076" y="1148918"/>
                      <a:pt x="31483" y="1102830"/>
                      <a:pt x="71945" y="997153"/>
                    </a:cubicBezTo>
                    <a:lnTo>
                      <a:pt x="157391" y="997153"/>
                    </a:lnTo>
                    <a:lnTo>
                      <a:pt x="156261" y="981418"/>
                    </a:lnTo>
                    <a:lnTo>
                      <a:pt x="132664" y="973544"/>
                    </a:lnTo>
                    <a:lnTo>
                      <a:pt x="131534" y="947687"/>
                    </a:lnTo>
                    <a:lnTo>
                      <a:pt x="111455" y="932027"/>
                    </a:lnTo>
                    <a:lnTo>
                      <a:pt x="112878" y="916318"/>
                    </a:lnTo>
                    <a:lnTo>
                      <a:pt x="114313" y="879183"/>
                    </a:lnTo>
                    <a:cubicBezTo>
                      <a:pt x="114313" y="879183"/>
                      <a:pt x="116916" y="858876"/>
                      <a:pt x="146152" y="854380"/>
                    </a:cubicBezTo>
                    <a:lnTo>
                      <a:pt x="163004" y="851002"/>
                    </a:lnTo>
                    <a:lnTo>
                      <a:pt x="178753" y="820649"/>
                    </a:lnTo>
                    <a:lnTo>
                      <a:pt x="132664" y="767817"/>
                    </a:lnTo>
                    <a:cubicBezTo>
                      <a:pt x="132664" y="767817"/>
                      <a:pt x="110172" y="749833"/>
                      <a:pt x="113551" y="703732"/>
                    </a:cubicBezTo>
                    <a:cubicBezTo>
                      <a:pt x="116916" y="657644"/>
                      <a:pt x="120294" y="493509"/>
                      <a:pt x="120294" y="493509"/>
                    </a:cubicBezTo>
                    <a:cubicBezTo>
                      <a:pt x="120294" y="493509"/>
                      <a:pt x="115799" y="463156"/>
                      <a:pt x="166383" y="460908"/>
                    </a:cubicBezTo>
                    <a:cubicBezTo>
                      <a:pt x="166383" y="460908"/>
                      <a:pt x="160757" y="447421"/>
                      <a:pt x="166383" y="447421"/>
                    </a:cubicBezTo>
                    <a:cubicBezTo>
                      <a:pt x="172009" y="447421"/>
                      <a:pt x="142773" y="440677"/>
                      <a:pt x="146152" y="420446"/>
                    </a:cubicBezTo>
                    <a:cubicBezTo>
                      <a:pt x="149517" y="400202"/>
                      <a:pt x="146152" y="400202"/>
                      <a:pt x="146152" y="400202"/>
                    </a:cubicBezTo>
                    <a:lnTo>
                      <a:pt x="126517" y="384772"/>
                    </a:lnTo>
                    <a:lnTo>
                      <a:pt x="130023" y="320840"/>
                    </a:lnTo>
                    <a:cubicBezTo>
                      <a:pt x="130023" y="320840"/>
                      <a:pt x="122542" y="299402"/>
                      <a:pt x="182118" y="279921"/>
                    </a:cubicBezTo>
                    <a:cubicBezTo>
                      <a:pt x="182118" y="279921"/>
                      <a:pt x="188862" y="213589"/>
                      <a:pt x="194488" y="206845"/>
                    </a:cubicBezTo>
                    <a:lnTo>
                      <a:pt x="50584" y="206845"/>
                    </a:lnTo>
                    <a:cubicBezTo>
                      <a:pt x="50584" y="206845"/>
                      <a:pt x="0" y="132652"/>
                      <a:pt x="47219" y="61824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6" name="CustomShape 4"/>
              <p:cNvSpPr/>
              <p:nvPr/>
            </p:nvSpPr>
            <p:spPr>
              <a:xfrm>
                <a:off x="1529280" y="5790960"/>
                <a:ext cx="101520" cy="39600"/>
              </a:xfrm>
              <a:custGeom>
                <a:avLst/>
                <a:gdLst/>
                <a:ahLst/>
                <a:rect l="l" t="t" r="r" b="b"/>
                <a:pathLst>
                  <a:path w="118046" h="49466">
                    <a:moveTo>
                      <a:pt x="0" y="49466"/>
                    </a:moveTo>
                    <a:lnTo>
                      <a:pt x="46088" y="49466"/>
                    </a:lnTo>
                    <a:cubicBezTo>
                      <a:pt x="46088" y="49466"/>
                      <a:pt x="96685" y="38227"/>
                      <a:pt x="118046" y="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7" name="CustomShape 5"/>
              <p:cNvSpPr/>
              <p:nvPr/>
            </p:nvSpPr>
            <p:spPr>
              <a:xfrm>
                <a:off x="1518120" y="5833800"/>
                <a:ext cx="606240" cy="71280"/>
              </a:xfrm>
              <a:custGeom>
                <a:avLst/>
                <a:gdLst/>
                <a:ahLst/>
                <a:rect l="l" t="t" r="r" b="b"/>
                <a:pathLst>
                  <a:path w="701497" h="89929">
                    <a:moveTo>
                      <a:pt x="0" y="69698"/>
                    </a:moveTo>
                    <a:cubicBezTo>
                      <a:pt x="0" y="69698"/>
                      <a:pt x="336131" y="0"/>
                      <a:pt x="701497" y="8992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8" name="CustomShape 6"/>
              <p:cNvSpPr/>
              <p:nvPr/>
            </p:nvSpPr>
            <p:spPr>
              <a:xfrm>
                <a:off x="1473840" y="5910120"/>
                <a:ext cx="691920" cy="66600"/>
              </a:xfrm>
              <a:custGeom>
                <a:avLst/>
                <a:gdLst/>
                <a:ahLst/>
                <a:rect l="l" t="t" r="r" b="b"/>
                <a:pathLst>
                  <a:path w="800811" h="83934">
                    <a:moveTo>
                      <a:pt x="0" y="56096"/>
                    </a:moveTo>
                    <a:cubicBezTo>
                      <a:pt x="0" y="56096"/>
                      <a:pt x="21006" y="26975"/>
                      <a:pt x="184379" y="13487"/>
                    </a:cubicBezTo>
                    <a:cubicBezTo>
                      <a:pt x="347764" y="0"/>
                      <a:pt x="580098" y="17983"/>
                      <a:pt x="611581" y="25476"/>
                    </a:cubicBezTo>
                    <a:cubicBezTo>
                      <a:pt x="643052" y="32969"/>
                      <a:pt x="778701" y="43459"/>
                      <a:pt x="800811" y="83934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9" name="CustomShape 7"/>
              <p:cNvSpPr/>
              <p:nvPr/>
            </p:nvSpPr>
            <p:spPr>
              <a:xfrm>
                <a:off x="1487880" y="5938560"/>
                <a:ext cx="658800" cy="56880"/>
              </a:xfrm>
              <a:custGeom>
                <a:avLst/>
                <a:gdLst/>
                <a:ahLst/>
                <a:rect l="l" t="t" r="r" b="b"/>
                <a:pathLst>
                  <a:path w="763321" h="71577">
                    <a:moveTo>
                      <a:pt x="0" y="58090"/>
                    </a:moveTo>
                    <a:cubicBezTo>
                      <a:pt x="0" y="58090"/>
                      <a:pt x="4877" y="19495"/>
                      <a:pt x="241706" y="9004"/>
                    </a:cubicBezTo>
                    <a:cubicBezTo>
                      <a:pt x="241706" y="9004"/>
                      <a:pt x="285166" y="0"/>
                      <a:pt x="496519" y="12002"/>
                    </a:cubicBezTo>
                    <a:cubicBezTo>
                      <a:pt x="707873" y="23990"/>
                      <a:pt x="755828" y="63716"/>
                      <a:pt x="763321" y="7157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0" name="CustomShape 8"/>
              <p:cNvSpPr/>
              <p:nvPr/>
            </p:nvSpPr>
            <p:spPr>
              <a:xfrm>
                <a:off x="1487880" y="5962320"/>
                <a:ext cx="657000" cy="52200"/>
              </a:xfrm>
              <a:custGeom>
                <a:avLst/>
                <a:gdLst/>
                <a:ahLst/>
                <a:rect l="l" t="t" r="r" b="b"/>
                <a:pathLst>
                  <a:path w="761073" h="66319">
                    <a:moveTo>
                      <a:pt x="0" y="48336"/>
                    </a:moveTo>
                    <a:cubicBezTo>
                      <a:pt x="0" y="48336"/>
                      <a:pt x="4877" y="20980"/>
                      <a:pt x="228219" y="5994"/>
                    </a:cubicBezTo>
                    <a:cubicBezTo>
                      <a:pt x="228219" y="5994"/>
                      <a:pt x="405092" y="0"/>
                      <a:pt x="510007" y="11989"/>
                    </a:cubicBezTo>
                    <a:cubicBezTo>
                      <a:pt x="510007" y="11989"/>
                      <a:pt x="734847" y="29223"/>
                      <a:pt x="761073" y="6631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1" name="CustomShape 9"/>
              <p:cNvSpPr/>
              <p:nvPr/>
            </p:nvSpPr>
            <p:spPr>
              <a:xfrm>
                <a:off x="1460880" y="6357960"/>
                <a:ext cx="690480" cy="28440"/>
              </a:xfrm>
              <a:custGeom>
                <a:avLst/>
                <a:gdLst/>
                <a:ahLst/>
                <a:rect l="l" t="t" r="r" b="b"/>
                <a:pathLst>
                  <a:path w="798030" h="35103">
                    <a:moveTo>
                      <a:pt x="0" y="23368"/>
                    </a:moveTo>
                    <a:cubicBezTo>
                      <a:pt x="111265" y="8547"/>
                      <a:pt x="242837" y="0"/>
                      <a:pt x="388518" y="1765"/>
                    </a:cubicBezTo>
                    <a:cubicBezTo>
                      <a:pt x="542176" y="3632"/>
                      <a:pt x="683908" y="15900"/>
                      <a:pt x="798030" y="35103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2" name="CustomShape 10"/>
              <p:cNvSpPr/>
              <p:nvPr/>
            </p:nvSpPr>
            <p:spPr>
              <a:xfrm>
                <a:off x="1575360" y="6276960"/>
                <a:ext cx="465120" cy="17280"/>
              </a:xfrm>
              <a:custGeom>
                <a:avLst/>
                <a:gdLst/>
                <a:ahLst/>
                <a:rect l="l" t="t" r="r" b="b"/>
                <a:pathLst>
                  <a:path w="538366" h="22085">
                    <a:moveTo>
                      <a:pt x="0" y="14135"/>
                    </a:moveTo>
                    <a:cubicBezTo>
                      <a:pt x="75044" y="4864"/>
                      <a:pt x="166230" y="0"/>
                      <a:pt x="264503" y="1181"/>
                    </a:cubicBezTo>
                    <a:cubicBezTo>
                      <a:pt x="368173" y="2438"/>
                      <a:pt x="461366" y="9932"/>
                      <a:pt x="538366" y="22085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3" name="CustomShape 11"/>
              <p:cNvSpPr/>
              <p:nvPr/>
            </p:nvSpPr>
            <p:spPr>
              <a:xfrm>
                <a:off x="1506960" y="6324480"/>
                <a:ext cx="598320" cy="21960"/>
              </a:xfrm>
              <a:custGeom>
                <a:avLst/>
                <a:gdLst/>
                <a:ahLst/>
                <a:rect l="l" t="t" r="r" b="b"/>
                <a:pathLst>
                  <a:path w="691375" h="28880">
                    <a:moveTo>
                      <a:pt x="0" y="18199"/>
                    </a:moveTo>
                    <a:cubicBezTo>
                      <a:pt x="92710" y="5842"/>
                      <a:pt x="214871" y="0"/>
                      <a:pt x="336258" y="1461"/>
                    </a:cubicBezTo>
                    <a:cubicBezTo>
                      <a:pt x="464299" y="3010"/>
                      <a:pt x="596278" y="12878"/>
                      <a:pt x="691375" y="2888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4" name="CustomShape 12"/>
              <p:cNvSpPr/>
              <p:nvPr/>
            </p:nvSpPr>
            <p:spPr>
              <a:xfrm>
                <a:off x="1458000" y="6389640"/>
                <a:ext cx="693720" cy="20520"/>
              </a:xfrm>
              <a:custGeom>
                <a:avLst/>
                <a:gdLst/>
                <a:ahLst/>
                <a:rect l="l" t="t" r="r" b="b"/>
                <a:pathLst>
                  <a:path w="801650" h="26340">
                    <a:moveTo>
                      <a:pt x="0" y="14745"/>
                    </a:moveTo>
                    <a:cubicBezTo>
                      <a:pt x="111201" y="4915"/>
                      <a:pt x="246342" y="0"/>
                      <a:pt x="392024" y="1765"/>
                    </a:cubicBezTo>
                    <a:cubicBezTo>
                      <a:pt x="545694" y="3619"/>
                      <a:pt x="687464" y="12636"/>
                      <a:pt x="801650" y="2634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5" name="CustomShape 13"/>
              <p:cNvSpPr/>
              <p:nvPr/>
            </p:nvSpPr>
            <p:spPr>
              <a:xfrm>
                <a:off x="1475280" y="6410160"/>
                <a:ext cx="663480" cy="20520"/>
              </a:xfrm>
              <a:custGeom>
                <a:avLst/>
                <a:gdLst/>
                <a:ahLst/>
                <a:rect l="l" t="t" r="r" b="b"/>
                <a:pathLst>
                  <a:path w="768071" h="26086">
                    <a:moveTo>
                      <a:pt x="0" y="15634"/>
                    </a:moveTo>
                    <a:cubicBezTo>
                      <a:pt x="107036" y="5753"/>
                      <a:pt x="233578" y="0"/>
                      <a:pt x="373799" y="1689"/>
                    </a:cubicBezTo>
                    <a:cubicBezTo>
                      <a:pt x="521716" y="3480"/>
                      <a:pt x="658165" y="12433"/>
                      <a:pt x="768071" y="2608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6" name="CustomShape 14"/>
              <p:cNvSpPr/>
              <p:nvPr/>
            </p:nvSpPr>
            <p:spPr>
              <a:xfrm>
                <a:off x="1494360" y="6433920"/>
                <a:ext cx="631800" cy="20520"/>
              </a:xfrm>
              <a:custGeom>
                <a:avLst/>
                <a:gdLst/>
                <a:ahLst/>
                <a:rect l="l" t="t" r="r" b="b"/>
                <a:pathLst>
                  <a:path w="729691" h="25730">
                    <a:moveTo>
                      <a:pt x="0" y="15011"/>
                    </a:moveTo>
                    <a:cubicBezTo>
                      <a:pt x="101219" y="5067"/>
                      <a:pt x="224244" y="0"/>
                      <a:pt x="356857" y="1600"/>
                    </a:cubicBezTo>
                    <a:cubicBezTo>
                      <a:pt x="496722" y="3289"/>
                      <a:pt x="625754" y="12154"/>
                      <a:pt x="729691" y="2573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7" name="CustomShape 15"/>
              <p:cNvSpPr/>
              <p:nvPr/>
            </p:nvSpPr>
            <p:spPr>
              <a:xfrm>
                <a:off x="2100960" y="6140160"/>
                <a:ext cx="44280" cy="87120"/>
              </a:xfrm>
              <a:custGeom>
                <a:avLst/>
                <a:gdLst/>
                <a:ahLst/>
                <a:rect l="l" t="t" r="r" b="b"/>
                <a:pathLst>
                  <a:path w="50965" h="107925">
                    <a:moveTo>
                      <a:pt x="35979" y="7493"/>
                    </a:moveTo>
                    <a:cubicBezTo>
                      <a:pt x="35979" y="7493"/>
                      <a:pt x="4496" y="0"/>
                      <a:pt x="2997" y="28473"/>
                    </a:cubicBezTo>
                    <a:cubicBezTo>
                      <a:pt x="1499" y="56960"/>
                      <a:pt x="2997" y="92939"/>
                      <a:pt x="2997" y="92939"/>
                    </a:cubicBezTo>
                    <a:cubicBezTo>
                      <a:pt x="2997" y="92939"/>
                      <a:pt x="0" y="107925"/>
                      <a:pt x="25489" y="106426"/>
                    </a:cubicBezTo>
                    <a:cubicBezTo>
                      <a:pt x="50965" y="104927"/>
                      <a:pt x="34849" y="106426"/>
                      <a:pt x="34849" y="10642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8" name="CustomShape 16"/>
              <p:cNvSpPr/>
              <p:nvPr/>
            </p:nvSpPr>
            <p:spPr>
              <a:xfrm>
                <a:off x="1497600" y="6460920"/>
                <a:ext cx="487080" cy="131760"/>
              </a:xfrm>
              <a:custGeom>
                <a:avLst/>
                <a:gdLst/>
                <a:ahLst/>
                <a:rect l="l" t="t" r="r" b="b"/>
                <a:pathLst>
                  <a:path w="563969" h="164135">
                    <a:moveTo>
                      <a:pt x="0" y="0"/>
                    </a:moveTo>
                    <a:lnTo>
                      <a:pt x="17615" y="82436"/>
                    </a:lnTo>
                    <a:cubicBezTo>
                      <a:pt x="17615" y="82436"/>
                      <a:pt x="29604" y="144640"/>
                      <a:pt x="129286" y="154013"/>
                    </a:cubicBezTo>
                    <a:lnTo>
                      <a:pt x="130035" y="134899"/>
                    </a:lnTo>
                    <a:cubicBezTo>
                      <a:pt x="130035" y="134899"/>
                      <a:pt x="285166" y="107925"/>
                      <a:pt x="563969" y="145390"/>
                    </a:cubicBezTo>
                    <a:lnTo>
                      <a:pt x="563969" y="164135"/>
                    </a:ln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9" name="CustomShape 17"/>
              <p:cNvSpPr/>
              <p:nvPr/>
            </p:nvSpPr>
            <p:spPr>
              <a:xfrm>
                <a:off x="1497600" y="6057720"/>
                <a:ext cx="87120" cy="247680"/>
              </a:xfrm>
              <a:custGeom>
                <a:avLst/>
                <a:gdLst/>
                <a:ahLst/>
                <a:rect l="l" t="t" r="r" b="b"/>
                <a:pathLst>
                  <a:path w="101181" h="309524">
                    <a:moveTo>
                      <a:pt x="51714" y="0"/>
                    </a:moveTo>
                    <a:lnTo>
                      <a:pt x="12751" y="0"/>
                    </a:lnTo>
                    <a:cubicBezTo>
                      <a:pt x="12751" y="0"/>
                      <a:pt x="749" y="6744"/>
                      <a:pt x="749" y="17234"/>
                    </a:cubicBezTo>
                    <a:lnTo>
                      <a:pt x="749" y="107175"/>
                    </a:lnTo>
                    <a:lnTo>
                      <a:pt x="23241" y="107175"/>
                    </a:lnTo>
                    <a:cubicBezTo>
                      <a:pt x="23241" y="107175"/>
                      <a:pt x="50216" y="148399"/>
                      <a:pt x="23241" y="205346"/>
                    </a:cubicBezTo>
                    <a:lnTo>
                      <a:pt x="0" y="205346"/>
                    </a:lnTo>
                    <a:lnTo>
                      <a:pt x="0" y="242075"/>
                    </a:lnTo>
                    <a:cubicBezTo>
                      <a:pt x="0" y="242075"/>
                      <a:pt x="0" y="256311"/>
                      <a:pt x="11989" y="269811"/>
                    </a:cubicBezTo>
                    <a:lnTo>
                      <a:pt x="45720" y="309524"/>
                    </a:lnTo>
                    <a:lnTo>
                      <a:pt x="80201" y="291541"/>
                    </a:lnTo>
                    <a:cubicBezTo>
                      <a:pt x="80201" y="291541"/>
                      <a:pt x="101181" y="278803"/>
                      <a:pt x="95186" y="256311"/>
                    </a:cubicBezTo>
                    <a:cubicBezTo>
                      <a:pt x="89192" y="233832"/>
                      <a:pt x="51714" y="0"/>
                      <a:pt x="51714" y="0"/>
                    </a:cubicBezTo>
                    <a:close/>
                  </a:path>
                </a:pathLst>
              </a:custGeom>
              <a:noFill/>
              <a:ln cap="rnd" w="136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0" name="CustomShape 18"/>
              <p:cNvSpPr/>
              <p:nvPr/>
            </p:nvSpPr>
            <p:spPr>
              <a:xfrm>
                <a:off x="1591200" y="6006960"/>
                <a:ext cx="442800" cy="271440"/>
              </a:xfrm>
              <a:custGeom>
                <a:avLst/>
                <a:gdLst/>
                <a:ahLst/>
                <a:rect l="l" t="t" r="r" b="b"/>
                <a:pathLst>
                  <a:path w="511886" h="341757">
                    <a:moveTo>
                      <a:pt x="0" y="332016"/>
                    </a:moveTo>
                    <a:cubicBezTo>
                      <a:pt x="0" y="332016"/>
                      <a:pt x="71031" y="317779"/>
                      <a:pt x="172174" y="320777"/>
                    </a:cubicBezTo>
                    <a:cubicBezTo>
                      <a:pt x="172174" y="320777"/>
                      <a:pt x="199962" y="323774"/>
                      <a:pt x="199187" y="302044"/>
                    </a:cubicBezTo>
                    <a:cubicBezTo>
                      <a:pt x="198285" y="276568"/>
                      <a:pt x="199187" y="25489"/>
                      <a:pt x="199187" y="25489"/>
                    </a:cubicBezTo>
                    <a:cubicBezTo>
                      <a:pt x="199187" y="25489"/>
                      <a:pt x="199199" y="7493"/>
                      <a:pt x="211544" y="3747"/>
                    </a:cubicBezTo>
                    <a:cubicBezTo>
                      <a:pt x="223901" y="0"/>
                      <a:pt x="226987" y="20244"/>
                      <a:pt x="226987" y="24740"/>
                    </a:cubicBezTo>
                    <a:lnTo>
                      <a:pt x="226987" y="300533"/>
                    </a:lnTo>
                    <a:cubicBezTo>
                      <a:pt x="226987" y="300533"/>
                      <a:pt x="228537" y="318529"/>
                      <a:pt x="242430" y="319278"/>
                    </a:cubicBezTo>
                    <a:cubicBezTo>
                      <a:pt x="256324" y="320027"/>
                      <a:pt x="395300" y="318529"/>
                      <a:pt x="511886" y="34175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901" name="Group 19"/>
            <p:cNvGrpSpPr/>
            <p:nvPr/>
          </p:nvGrpSpPr>
          <p:grpSpPr>
            <a:xfrm>
              <a:off x="2632680" y="6019920"/>
              <a:ext cx="584640" cy="614880"/>
              <a:chOff x="2632680" y="6019920"/>
              <a:chExt cx="584640" cy="614880"/>
            </a:xfrm>
          </p:grpSpPr>
          <p:sp>
            <p:nvSpPr>
              <p:cNvPr id="3902" name="CustomShape 20"/>
              <p:cNvSpPr/>
              <p:nvPr/>
            </p:nvSpPr>
            <p:spPr>
              <a:xfrm>
                <a:off x="2632680" y="6019920"/>
                <a:ext cx="584640" cy="614880"/>
              </a:xfrm>
              <a:custGeom>
                <a:avLst/>
                <a:gdLst/>
                <a:ahLst/>
                <a:rect l="l" t="t" r="r" b="b"/>
                <a:pathLst>
                  <a:path w="742963" h="834885">
                    <a:moveTo>
                      <a:pt x="49759" y="85979"/>
                    </a:moveTo>
                    <a:cubicBezTo>
                      <a:pt x="49759" y="85979"/>
                      <a:pt x="60312" y="12408"/>
                      <a:pt x="151219" y="6363"/>
                    </a:cubicBezTo>
                    <a:cubicBezTo>
                      <a:pt x="246812" y="0"/>
                      <a:pt x="594868" y="3073"/>
                      <a:pt x="617322" y="7671"/>
                    </a:cubicBezTo>
                    <a:cubicBezTo>
                      <a:pt x="646633" y="13665"/>
                      <a:pt x="701446" y="19876"/>
                      <a:pt x="712254" y="84671"/>
                    </a:cubicBezTo>
                    <a:cubicBezTo>
                      <a:pt x="723545" y="152362"/>
                      <a:pt x="742963" y="516687"/>
                      <a:pt x="701777" y="680390"/>
                    </a:cubicBezTo>
                    <a:cubicBezTo>
                      <a:pt x="690029" y="715836"/>
                      <a:pt x="684987" y="767512"/>
                      <a:pt x="612750" y="774662"/>
                    </a:cubicBezTo>
                    <a:lnTo>
                      <a:pt x="607517" y="802157"/>
                    </a:lnTo>
                    <a:cubicBezTo>
                      <a:pt x="607517" y="802157"/>
                      <a:pt x="610133" y="820483"/>
                      <a:pt x="581330" y="827037"/>
                    </a:cubicBezTo>
                    <a:cubicBezTo>
                      <a:pt x="552526" y="833577"/>
                      <a:pt x="528955" y="834885"/>
                      <a:pt x="528955" y="834885"/>
                    </a:cubicBezTo>
                    <a:lnTo>
                      <a:pt x="514553" y="789064"/>
                    </a:lnTo>
                    <a:cubicBezTo>
                      <a:pt x="514553" y="789064"/>
                      <a:pt x="404571" y="808698"/>
                      <a:pt x="235674" y="787756"/>
                    </a:cubicBezTo>
                    <a:lnTo>
                      <a:pt x="225209" y="832269"/>
                    </a:lnTo>
                    <a:lnTo>
                      <a:pt x="162357" y="823100"/>
                    </a:lnTo>
                    <a:cubicBezTo>
                      <a:pt x="162357" y="823100"/>
                      <a:pt x="147955" y="817867"/>
                      <a:pt x="144031" y="798233"/>
                    </a:cubicBezTo>
                    <a:lnTo>
                      <a:pt x="140094" y="778586"/>
                    </a:lnTo>
                    <a:cubicBezTo>
                      <a:pt x="140094" y="778586"/>
                      <a:pt x="55943" y="738772"/>
                      <a:pt x="47142" y="677774"/>
                    </a:cubicBezTo>
                    <a:cubicBezTo>
                      <a:pt x="47142" y="677774"/>
                      <a:pt x="0" y="397586"/>
                      <a:pt x="49759" y="8597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3" name="CustomShape 21"/>
              <p:cNvSpPr/>
              <p:nvPr/>
            </p:nvSpPr>
            <p:spPr>
              <a:xfrm>
                <a:off x="2654640" y="6030720"/>
                <a:ext cx="538920" cy="559440"/>
              </a:xfrm>
              <a:custGeom>
                <a:avLst/>
                <a:gdLst/>
                <a:ahLst/>
                <a:rect l="l" t="t" r="r" b="b"/>
                <a:pathLst>
                  <a:path w="685165" h="759701">
                    <a:moveTo>
                      <a:pt x="40043" y="81559"/>
                    </a:moveTo>
                    <a:cubicBezTo>
                      <a:pt x="40043" y="81559"/>
                      <a:pt x="0" y="339814"/>
                      <a:pt x="40043" y="641934"/>
                    </a:cubicBezTo>
                    <a:cubicBezTo>
                      <a:pt x="43485" y="667880"/>
                      <a:pt x="53429" y="692747"/>
                      <a:pt x="105499" y="706082"/>
                    </a:cubicBezTo>
                    <a:cubicBezTo>
                      <a:pt x="154788" y="720547"/>
                      <a:pt x="426707" y="759701"/>
                      <a:pt x="588632" y="708711"/>
                    </a:cubicBezTo>
                    <a:cubicBezTo>
                      <a:pt x="615036" y="700392"/>
                      <a:pt x="643141" y="678281"/>
                      <a:pt x="652780" y="641934"/>
                    </a:cubicBezTo>
                    <a:cubicBezTo>
                      <a:pt x="685165" y="519862"/>
                      <a:pt x="673329" y="97917"/>
                      <a:pt x="663423" y="66637"/>
                    </a:cubicBezTo>
                    <a:cubicBezTo>
                      <a:pt x="656336" y="44297"/>
                      <a:pt x="639445" y="14795"/>
                      <a:pt x="567398" y="10465"/>
                    </a:cubicBezTo>
                    <a:cubicBezTo>
                      <a:pt x="393091" y="0"/>
                      <a:pt x="147333" y="5918"/>
                      <a:pt x="115977" y="11773"/>
                    </a:cubicBezTo>
                    <a:cubicBezTo>
                      <a:pt x="115977" y="11773"/>
                      <a:pt x="53137" y="21336"/>
                      <a:pt x="40043" y="8155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4" name="CustomShape 22"/>
              <p:cNvSpPr/>
              <p:nvPr/>
            </p:nvSpPr>
            <p:spPr>
              <a:xfrm>
                <a:off x="2732400" y="6065640"/>
                <a:ext cx="402480" cy="475560"/>
              </a:xfrm>
              <a:custGeom>
                <a:avLst/>
                <a:gdLst/>
                <a:ahLst/>
                <a:rect l="l" t="t" r="r" b="b"/>
                <a:pathLst>
                  <a:path w="532739" h="660386">
                    <a:moveTo>
                      <a:pt x="16379" y="29923"/>
                    </a:moveTo>
                    <a:cubicBezTo>
                      <a:pt x="16379" y="29923"/>
                      <a:pt x="13763" y="6784"/>
                      <a:pt x="45183" y="5488"/>
                    </a:cubicBezTo>
                    <a:cubicBezTo>
                      <a:pt x="76603" y="4193"/>
                      <a:pt x="293950" y="-6183"/>
                      <a:pt x="465464" y="5488"/>
                    </a:cubicBezTo>
                    <a:cubicBezTo>
                      <a:pt x="465464" y="5488"/>
                      <a:pt x="488086" y="1244"/>
                      <a:pt x="490699" y="29923"/>
                    </a:cubicBezTo>
                    <a:cubicBezTo>
                      <a:pt x="497579" y="105438"/>
                      <a:pt x="516466" y="358796"/>
                      <a:pt x="507709" y="458488"/>
                    </a:cubicBezTo>
                    <a:cubicBezTo>
                      <a:pt x="498952" y="558180"/>
                      <a:pt x="513346" y="601949"/>
                      <a:pt x="438159" y="628076"/>
                    </a:cubicBezTo>
                    <a:cubicBezTo>
                      <a:pt x="362972" y="654203"/>
                      <a:pt x="129443" y="651653"/>
                      <a:pt x="56585" y="615249"/>
                    </a:cubicBezTo>
                    <a:cubicBezTo>
                      <a:pt x="-16273" y="578845"/>
                      <a:pt x="7714" y="507207"/>
                      <a:pt x="1013" y="409653"/>
                    </a:cubicBezTo>
                    <a:cubicBezTo>
                      <a:pt x="1877" y="333567"/>
                      <a:pt x="-7192" y="276303"/>
                      <a:pt x="16379" y="29923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5" name="CustomShape 23"/>
              <p:cNvSpPr/>
              <p:nvPr/>
            </p:nvSpPr>
            <p:spPr>
              <a:xfrm>
                <a:off x="2833920" y="6095880"/>
                <a:ext cx="198000" cy="53640"/>
              </a:xfrm>
              <a:custGeom>
                <a:avLst/>
                <a:gdLst/>
                <a:ahLst/>
                <a:rect l="l" t="t" r="r" b="b"/>
                <a:pathLst>
                  <a:path w="252260" h="73317">
                    <a:moveTo>
                      <a:pt x="3492" y="10477"/>
                    </a:moveTo>
                    <a:lnTo>
                      <a:pt x="876" y="59360"/>
                    </a:lnTo>
                    <a:cubicBezTo>
                      <a:pt x="876" y="59360"/>
                      <a:pt x="0" y="72454"/>
                      <a:pt x="13094" y="72454"/>
                    </a:cubicBezTo>
                    <a:lnTo>
                      <a:pt x="238290" y="72454"/>
                    </a:lnTo>
                    <a:cubicBezTo>
                      <a:pt x="238290" y="72454"/>
                      <a:pt x="251384" y="73317"/>
                      <a:pt x="251384" y="60223"/>
                    </a:cubicBezTo>
                    <a:cubicBezTo>
                      <a:pt x="251384" y="47142"/>
                      <a:pt x="250508" y="9601"/>
                      <a:pt x="250508" y="9601"/>
                    </a:cubicBezTo>
                    <a:cubicBezTo>
                      <a:pt x="250508" y="9601"/>
                      <a:pt x="252260" y="876"/>
                      <a:pt x="240030" y="876"/>
                    </a:cubicBezTo>
                    <a:lnTo>
                      <a:pt x="16586" y="876"/>
                    </a:lnTo>
                    <a:cubicBezTo>
                      <a:pt x="16586" y="876"/>
                      <a:pt x="4356" y="0"/>
                      <a:pt x="3492" y="1047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6" name="CustomShape 24"/>
              <p:cNvSpPr/>
              <p:nvPr/>
            </p:nvSpPr>
            <p:spPr>
              <a:xfrm>
                <a:off x="27626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7" name="CustomShape 25"/>
              <p:cNvSpPr/>
              <p:nvPr/>
            </p:nvSpPr>
            <p:spPr>
              <a:xfrm>
                <a:off x="30002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8" name="CustomShape 26"/>
              <p:cNvSpPr/>
              <p:nvPr/>
            </p:nvSpPr>
            <p:spPr>
              <a:xfrm>
                <a:off x="2874960" y="616248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9" name="CustomShape 27"/>
              <p:cNvSpPr/>
              <p:nvPr/>
            </p:nvSpPr>
            <p:spPr>
              <a:xfrm>
                <a:off x="27626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0" name="CustomShape 28"/>
              <p:cNvSpPr/>
              <p:nvPr/>
            </p:nvSpPr>
            <p:spPr>
              <a:xfrm>
                <a:off x="30002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1" name="CustomShape 29"/>
              <p:cNvSpPr/>
              <p:nvPr/>
            </p:nvSpPr>
            <p:spPr>
              <a:xfrm>
                <a:off x="2874960" y="6198840"/>
                <a:ext cx="112320" cy="2520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2" name="CustomShape 30"/>
              <p:cNvSpPr/>
              <p:nvPr/>
            </p:nvSpPr>
            <p:spPr>
              <a:xfrm>
                <a:off x="27626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3" name="CustomShape 31"/>
              <p:cNvSpPr/>
              <p:nvPr/>
            </p:nvSpPr>
            <p:spPr>
              <a:xfrm>
                <a:off x="30002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4" name="CustomShape 32"/>
              <p:cNvSpPr/>
              <p:nvPr/>
            </p:nvSpPr>
            <p:spPr>
              <a:xfrm>
                <a:off x="2874960" y="623376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78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5" name="CustomShape 33"/>
              <p:cNvSpPr/>
              <p:nvPr/>
            </p:nvSpPr>
            <p:spPr>
              <a:xfrm>
                <a:off x="27626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6" name="CustomShape 34"/>
              <p:cNvSpPr/>
              <p:nvPr/>
            </p:nvSpPr>
            <p:spPr>
              <a:xfrm>
                <a:off x="30002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7" name="CustomShape 35"/>
              <p:cNvSpPr/>
              <p:nvPr/>
            </p:nvSpPr>
            <p:spPr>
              <a:xfrm>
                <a:off x="2874960" y="627012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38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8" name="CustomShape 36"/>
              <p:cNvSpPr/>
              <p:nvPr/>
            </p:nvSpPr>
            <p:spPr>
              <a:xfrm>
                <a:off x="2833920" y="6409800"/>
                <a:ext cx="213840" cy="75960"/>
              </a:xfrm>
              <a:custGeom>
                <a:avLst/>
                <a:gdLst/>
                <a:ahLst/>
                <a:rect l="l" t="t" r="r" b="b"/>
                <a:pathLst>
                  <a:path w="232182" h="185471">
                    <a:moveTo>
                      <a:pt x="232182" y="92735"/>
                    </a:moveTo>
                    <a:cubicBezTo>
                      <a:pt x="232182" y="143955"/>
                      <a:pt x="180213" y="185471"/>
                      <a:pt x="116091" y="185471"/>
                    </a:cubicBezTo>
                    <a:cubicBezTo>
                      <a:pt x="51969" y="185471"/>
                      <a:pt x="0" y="143955"/>
                      <a:pt x="0" y="92735"/>
                    </a:cubicBezTo>
                    <a:cubicBezTo>
                      <a:pt x="0" y="41516"/>
                      <a:pt x="51969" y="0"/>
                      <a:pt x="116091" y="0"/>
                    </a:cubicBezTo>
                    <a:cubicBezTo>
                      <a:pt x="180213" y="0"/>
                      <a:pt x="232182" y="41516"/>
                      <a:pt x="232182" y="92735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9" name="CustomShape 37"/>
              <p:cNvSpPr/>
              <p:nvPr/>
            </p:nvSpPr>
            <p:spPr>
              <a:xfrm>
                <a:off x="2680200" y="6046560"/>
                <a:ext cx="496080" cy="513720"/>
              </a:xfrm>
              <a:custGeom>
                <a:avLst/>
                <a:gdLst/>
                <a:ahLst/>
                <a:rect l="l" t="t" r="r" b="b"/>
                <a:pathLst>
                  <a:path w="630326" h="699021">
                    <a:moveTo>
                      <a:pt x="604888" y="594957"/>
                    </a:moveTo>
                    <a:cubicBezTo>
                      <a:pt x="593636" y="672897"/>
                      <a:pt x="527075" y="674218"/>
                      <a:pt x="485216" y="682117"/>
                    </a:cubicBezTo>
                    <a:cubicBezTo>
                      <a:pt x="340817" y="699021"/>
                      <a:pt x="213563" y="688810"/>
                      <a:pt x="85649" y="664007"/>
                    </a:cubicBezTo>
                    <a:cubicBezTo>
                      <a:pt x="23711" y="650672"/>
                      <a:pt x="27838" y="618134"/>
                      <a:pt x="24549" y="598386"/>
                    </a:cubicBezTo>
                    <a:cubicBezTo>
                      <a:pt x="14313" y="499999"/>
                      <a:pt x="0" y="219024"/>
                      <a:pt x="29921" y="66828"/>
                    </a:cubicBezTo>
                    <a:cubicBezTo>
                      <a:pt x="33807" y="44971"/>
                      <a:pt x="55943" y="17539"/>
                      <a:pt x="87376" y="10389"/>
                    </a:cubicBezTo>
                    <a:cubicBezTo>
                      <a:pt x="133033" y="0"/>
                      <a:pt x="487451" y="1702"/>
                      <a:pt x="562534" y="11709"/>
                    </a:cubicBezTo>
                    <a:cubicBezTo>
                      <a:pt x="586206" y="14872"/>
                      <a:pt x="611822" y="38253"/>
                      <a:pt x="614502" y="73063"/>
                    </a:cubicBezTo>
                    <a:cubicBezTo>
                      <a:pt x="617042" y="106096"/>
                      <a:pt x="630326" y="340157"/>
                      <a:pt x="604888" y="59495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920" name="CustomShape 38"/>
            <p:cNvSpPr/>
            <p:nvPr/>
          </p:nvSpPr>
          <p:spPr>
            <a:xfrm flipV="1">
              <a:off x="44280" y="6292800"/>
              <a:ext cx="290520" cy="25200"/>
            </a:xfrm>
            <a:custGeom>
              <a:avLst/>
              <a:gdLst/>
              <a:ahLst/>
              <a:rect l="l" t="t" r="r" b="b"/>
              <a:pathLst>
                <a:path w="863995" h="0">
                  <a:moveTo>
                    <a:pt x="863995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b58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1" name="CustomShape 39"/>
            <p:cNvSpPr/>
            <p:nvPr/>
          </p:nvSpPr>
          <p:spPr>
            <a:xfrm flipV="1">
              <a:off x="4670280" y="6262200"/>
              <a:ext cx="4294440" cy="47520"/>
            </a:xfrm>
            <a:custGeom>
              <a:avLst/>
              <a:gdLst/>
              <a:ahLst/>
              <a:rect l="l" t="t" r="r" b="b"/>
              <a:pathLst>
                <a:path w="827996" h="0">
                  <a:moveTo>
                    <a:pt x="827996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d5a9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2" name="CustomShape 40"/>
            <p:cNvSpPr/>
            <p:nvPr/>
          </p:nvSpPr>
          <p:spPr>
            <a:xfrm>
              <a:off x="3206520" y="6318000"/>
              <a:ext cx="414360" cy="28440"/>
            </a:xfrm>
            <a:custGeom>
              <a:avLst/>
              <a:gdLst/>
              <a:ahLst/>
              <a:rect l="l" t="t" r="r" b="b"/>
              <a:pathLst>
                <a:path w="406794" h="0">
                  <a:moveTo>
                    <a:pt x="0" y="0"/>
                  </a:moveTo>
                  <a:lnTo>
                    <a:pt x="406794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3" name="CustomShape 41"/>
            <p:cNvSpPr/>
            <p:nvPr/>
          </p:nvSpPr>
          <p:spPr>
            <a:xfrm>
              <a:off x="2090520" y="6319800"/>
              <a:ext cx="563400" cy="33120"/>
            </a:xfrm>
            <a:custGeom>
              <a:avLst/>
              <a:gdLst/>
              <a:ahLst/>
              <a:rect l="l" t="t" r="r" b="b"/>
              <a:pathLst>
                <a:path w="421195" h="0">
                  <a:moveTo>
                    <a:pt x="0" y="0"/>
                  </a:moveTo>
                  <a:lnTo>
                    <a:pt x="421195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4" name="CustomShape 42"/>
            <p:cNvSpPr/>
            <p:nvPr/>
          </p:nvSpPr>
          <p:spPr>
            <a:xfrm flipV="1">
              <a:off x="1055520" y="6296040"/>
              <a:ext cx="452160" cy="26640"/>
            </a:xfrm>
            <a:custGeom>
              <a:avLst/>
              <a:gdLst/>
              <a:ahLst/>
              <a:rect l="l" t="t" r="r" b="b"/>
              <a:pathLst>
                <a:path w="421196" h="0">
                  <a:moveTo>
                    <a:pt x="0" y="0"/>
                  </a:moveTo>
                  <a:lnTo>
                    <a:pt x="421196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925" name="Рисунок 13" descr=""/>
            <p:cNvPicPr/>
            <p:nvPr/>
          </p:nvPicPr>
          <p:blipFill>
            <a:blip r:embed="rId1"/>
            <a:stretch/>
          </p:blipFill>
          <p:spPr>
            <a:xfrm>
              <a:off x="334800" y="5925240"/>
              <a:ext cx="737640" cy="713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926" name="Group 43"/>
            <p:cNvGrpSpPr/>
            <p:nvPr/>
          </p:nvGrpSpPr>
          <p:grpSpPr>
            <a:xfrm>
              <a:off x="3620520" y="5988960"/>
              <a:ext cx="1050120" cy="769680"/>
              <a:chOff x="3620520" y="5988960"/>
              <a:chExt cx="1050120" cy="769680"/>
            </a:xfrm>
          </p:grpSpPr>
          <p:sp>
            <p:nvSpPr>
              <p:cNvPr id="3927" name="CustomShape 44"/>
              <p:cNvSpPr/>
              <p:nvPr/>
            </p:nvSpPr>
            <p:spPr>
              <a:xfrm>
                <a:off x="4135320" y="6001560"/>
                <a:ext cx="20520" cy="18720"/>
              </a:xfrm>
              <a:custGeom>
                <a:avLst/>
                <a:gdLst/>
                <a:ahLst/>
                <a:rect l="l" t="t" r="r" b="b"/>
                <a:pathLst>
                  <a:path w="26175" h="26162">
                    <a:moveTo>
                      <a:pt x="0" y="13094"/>
                    </a:moveTo>
                    <a:cubicBezTo>
                      <a:pt x="0" y="5855"/>
                      <a:pt x="5867" y="0"/>
                      <a:pt x="13094" y="0"/>
                    </a:cubicBezTo>
                    <a:cubicBezTo>
                      <a:pt x="20320" y="0"/>
                      <a:pt x="26162" y="5855"/>
                      <a:pt x="26175" y="13094"/>
                    </a:cubicBezTo>
                    <a:cubicBezTo>
                      <a:pt x="26175" y="20320"/>
                      <a:pt x="20320" y="26162"/>
                      <a:pt x="13094" y="26162"/>
                    </a:cubicBezTo>
                    <a:cubicBezTo>
                      <a:pt x="5867" y="26162"/>
                      <a:pt x="0" y="20333"/>
                      <a:pt x="0" y="13094"/>
                    </a:cubicBezTo>
                    <a:close/>
                  </a:path>
                </a:pathLst>
              </a:custGeom>
              <a:noFill/>
              <a:ln cap="rnd" w="8640">
                <a:solidFill>
                  <a:srgbClr val="009ad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28" name="CustomShape 45"/>
              <p:cNvSpPr/>
              <p:nvPr/>
            </p:nvSpPr>
            <p:spPr>
              <a:xfrm>
                <a:off x="3661560" y="6031800"/>
                <a:ext cx="967680" cy="583920"/>
              </a:xfrm>
              <a:custGeom>
                <a:avLst/>
                <a:gdLst/>
                <a:ahLst/>
                <a:rect l="l" t="t" r="r" b="b"/>
                <a:pathLst>
                  <a:path w="1227798" h="792785">
                    <a:moveTo>
                      <a:pt x="0" y="792785"/>
                    </a:moveTo>
                    <a:lnTo>
                      <a:pt x="0" y="0"/>
                    </a:lnTo>
                    <a:lnTo>
                      <a:pt x="1227798" y="0"/>
                    </a:lnTo>
                    <a:lnTo>
                      <a:pt x="1227798" y="787768"/>
                    </a:lnTo>
                    <a:lnTo>
                      <a:pt x="1227798" y="792785"/>
                    </a:lnTo>
                    <a:lnTo>
                      <a:pt x="0" y="792785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f5b9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29" name="CustomShape 46"/>
              <p:cNvSpPr/>
              <p:nvPr/>
            </p:nvSpPr>
            <p:spPr>
              <a:xfrm>
                <a:off x="3841200" y="6309360"/>
                <a:ext cx="33120" cy="21960"/>
              </a:xfrm>
              <a:custGeom>
                <a:avLst/>
                <a:gdLst/>
                <a:ahLst/>
                <a:rect l="l" t="t" r="r" b="b"/>
                <a:pathLst>
                  <a:path w="59654" h="29026">
                    <a:moveTo>
                      <a:pt x="32523" y="1154"/>
                    </a:moveTo>
                    <a:cubicBezTo>
                      <a:pt x="-27131" y="2016"/>
                      <a:pt x="-22610" y="3448"/>
                      <a:pt x="-22610" y="3448"/>
                    </a:cubicBezTo>
                    <a:lnTo>
                      <a:pt x="7201" y="29026"/>
                    </a:lnTo>
                    <a:cubicBezTo>
                      <a:pt x="0" y="21978"/>
                      <a:pt x="3086" y="6826"/>
                      <a:pt x="13957" y="2280"/>
                    </a:cubicBezTo>
                    <a:cubicBezTo>
                      <a:pt x="19399" y="0"/>
                      <a:pt x="26641" y="292"/>
                      <a:pt x="32523" y="11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30" name="CustomShape 47"/>
              <p:cNvSpPr/>
              <p:nvPr/>
            </p:nvSpPr>
            <p:spPr>
              <a:xfrm>
                <a:off x="3620520" y="5988960"/>
                <a:ext cx="1050120" cy="769680"/>
              </a:xfrm>
              <a:custGeom>
                <a:avLst/>
                <a:gdLst/>
                <a:ahLst/>
                <a:rect l="l" t="t" r="r" b="b"/>
                <a:pathLst>
                  <a:path w="1334554" h="1045121">
                    <a:moveTo>
                      <a:pt x="1298105" y="0"/>
                    </a:moveTo>
                    <a:lnTo>
                      <a:pt x="36436" y="0"/>
                    </a:lnTo>
                    <a:cubicBezTo>
                      <a:pt x="16307" y="0"/>
                      <a:pt x="12" y="16294"/>
                      <a:pt x="12" y="36436"/>
                    </a:cubicBezTo>
                    <a:lnTo>
                      <a:pt x="0" y="873189"/>
                    </a:lnTo>
                    <a:cubicBezTo>
                      <a:pt x="12" y="893318"/>
                      <a:pt x="16307" y="909650"/>
                      <a:pt x="36436" y="909650"/>
                    </a:cubicBezTo>
                    <a:lnTo>
                      <a:pt x="511911" y="909650"/>
                    </a:lnTo>
                    <a:cubicBezTo>
                      <a:pt x="510997" y="927621"/>
                      <a:pt x="507200" y="934949"/>
                      <a:pt x="495097" y="946887"/>
                    </a:cubicBezTo>
                    <a:cubicBezTo>
                      <a:pt x="486054" y="955777"/>
                      <a:pt x="474535" y="959015"/>
                      <a:pt x="464058" y="970648"/>
                    </a:cubicBezTo>
                    <a:cubicBezTo>
                      <a:pt x="453758" y="982459"/>
                      <a:pt x="447573" y="1001128"/>
                      <a:pt x="447573" y="1038441"/>
                    </a:cubicBezTo>
                    <a:lnTo>
                      <a:pt x="447573" y="1045121"/>
                    </a:lnTo>
                    <a:lnTo>
                      <a:pt x="886968" y="1045121"/>
                    </a:lnTo>
                    <a:lnTo>
                      <a:pt x="886968" y="1038441"/>
                    </a:lnTo>
                    <a:cubicBezTo>
                      <a:pt x="886968" y="1001128"/>
                      <a:pt x="880795" y="982459"/>
                      <a:pt x="870471" y="970648"/>
                    </a:cubicBezTo>
                    <a:cubicBezTo>
                      <a:pt x="860018" y="959015"/>
                      <a:pt x="848487" y="955777"/>
                      <a:pt x="839432" y="946887"/>
                    </a:cubicBezTo>
                    <a:cubicBezTo>
                      <a:pt x="827341" y="934949"/>
                      <a:pt x="823557" y="927621"/>
                      <a:pt x="822655" y="909650"/>
                    </a:cubicBezTo>
                    <a:lnTo>
                      <a:pt x="1298105" y="909650"/>
                    </a:lnTo>
                    <a:cubicBezTo>
                      <a:pt x="1318234" y="909650"/>
                      <a:pt x="1334529" y="893318"/>
                      <a:pt x="1334529" y="873189"/>
                    </a:cubicBezTo>
                    <a:lnTo>
                      <a:pt x="1334554" y="873189"/>
                    </a:lnTo>
                    <a:lnTo>
                      <a:pt x="1334554" y="36436"/>
                    </a:lnTo>
                    <a:cubicBezTo>
                      <a:pt x="1334529" y="16294"/>
                      <a:pt x="1318234" y="0"/>
                      <a:pt x="1298105" y="0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3539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931" name="Рисунок 19" descr=""/>
              <p:cNvPicPr/>
              <p:nvPr/>
            </p:nvPicPr>
            <p:blipFill>
              <a:blip r:embed="rId2"/>
              <a:srcRect l="48856" t="13487" r="2044" b="3235"/>
              <a:stretch/>
            </p:blipFill>
            <p:spPr>
              <a:xfrm>
                <a:off x="3752640" y="6061320"/>
                <a:ext cx="726480" cy="547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aphicFrame>
        <p:nvGraphicFramePr>
          <p:cNvPr id="3932" name="Object 48"/>
          <p:cNvGraphicFramePr/>
          <p:nvPr/>
        </p:nvGraphicFramePr>
        <p:xfrm>
          <a:off x="6926400" y="5821200"/>
          <a:ext cx="1923840" cy="33984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3933" name="Объект 54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6926400" y="5821200"/>
                    <a:ext cx="1923840" cy="339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3934" name="Рисунок 55" descr=""/>
          <p:cNvPicPr/>
          <p:nvPr/>
        </p:nvPicPr>
        <p:blipFill>
          <a:blip r:embed="rId5"/>
          <a:srcRect l="9407" t="16557" r="49890" b="15594"/>
          <a:stretch/>
        </p:blipFill>
        <p:spPr>
          <a:xfrm>
            <a:off x="520560" y="122400"/>
            <a:ext cx="2001960" cy="888840"/>
          </a:xfrm>
          <a:prstGeom prst="rect">
            <a:avLst/>
          </a:prstGeom>
          <a:ln w="0">
            <a:noFill/>
          </a:ln>
        </p:spPr>
      </p:pic>
      <p:sp>
        <p:nvSpPr>
          <p:cNvPr id="3935" name="CustomShape 49"/>
          <p:cNvSpPr/>
          <p:nvPr/>
        </p:nvSpPr>
        <p:spPr>
          <a:xfrm>
            <a:off x="2684520" y="428760"/>
            <a:ext cx="590220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Calibri Light"/>
              </a:rPr>
              <a:t>Разработчик программно-аппаратных комплексов для АПК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36" name="CustomShape 50"/>
          <p:cNvSpPr/>
          <p:nvPr/>
        </p:nvSpPr>
        <p:spPr>
          <a:xfrm>
            <a:off x="541440" y="1077480"/>
            <a:ext cx="8082000" cy="100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000" spc="-1" strike="noStrike">
                <a:solidFill>
                  <a:srgbClr val="1d6295"/>
                </a:solidFill>
                <a:latin typeface="Calibri Light"/>
                <a:ea typeface="Arial"/>
              </a:rPr>
              <a:t>Экономия на маститном молоке за счет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000" spc="-1" strike="noStrike">
                <a:solidFill>
                  <a:srgbClr val="1d6295"/>
                </a:solidFill>
                <a:latin typeface="Calibri Light"/>
                <a:ea typeface="Arial"/>
              </a:rPr>
              <a:t>своевременного выявление мастита и быстрого</a:t>
            </a:r>
            <a:r>
              <a:rPr b="0" lang="ru-RU" sz="2000" spc="-1" strike="noStrike">
                <a:solidFill>
                  <a:srgbClr val="1d6295"/>
                </a:solidFill>
                <a:latin typeface="Calibri Light"/>
                <a:ea typeface="Arial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000" spc="-1" strike="noStrike">
                <a:solidFill>
                  <a:srgbClr val="1d6295"/>
                </a:solidFill>
                <a:latin typeface="Calibri Light"/>
                <a:ea typeface="Arial"/>
              </a:rPr>
              <a:t>восстановления животного после болезни</a:t>
            </a:r>
            <a:r>
              <a:rPr b="0" lang="ru-RU" sz="2000" spc="-1" strike="noStrike">
                <a:solidFill>
                  <a:srgbClr val="1d6295"/>
                </a:solidFill>
                <a:latin typeface="Calibri Light"/>
                <a:ea typeface="Arial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37" name="CustomShape 51"/>
          <p:cNvSpPr/>
          <p:nvPr/>
        </p:nvSpPr>
        <p:spPr>
          <a:xfrm>
            <a:off x="765000" y="2205360"/>
            <a:ext cx="7562880" cy="228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marL="342720" indent="-342720">
              <a:lnSpc>
                <a:spcPct val="100000"/>
              </a:lnSpc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Молочная ферма в</a:t>
            </a:r>
            <a:r>
              <a:rPr b="1" lang="en-US" sz="1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</a:t>
            </a:r>
            <a:r>
              <a:rPr b="1" lang="ru-RU" sz="1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200 голов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lnSpc>
                <a:spcPct val="100000"/>
              </a:lnSpc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lnSpc>
                <a:spcPct val="100000"/>
              </a:lnSpc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Предполагаемая цена молока</a:t>
            </a:r>
            <a:r>
              <a:rPr b="1" lang="en-US" sz="1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</a:t>
            </a:r>
            <a:r>
              <a:rPr b="1" lang="ru-RU" sz="1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32 руб</a:t>
            </a:r>
            <a:r>
              <a:rPr b="1" lang="en-US" sz="1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/</a:t>
            </a:r>
            <a:r>
              <a:rPr b="1" lang="ru-RU" sz="1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л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lnSpc>
                <a:spcPct val="100000"/>
              </a:lnSpc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lnSpc>
                <a:spcPct val="100000"/>
              </a:lnSpc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Предполагаемый удой</a:t>
            </a:r>
            <a:r>
              <a:rPr b="1" lang="en-US" sz="1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</a:t>
            </a:r>
            <a:r>
              <a:rPr b="1" lang="ru-RU" sz="1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5</a:t>
            </a:r>
            <a:r>
              <a:rPr b="1" lang="en-US" sz="1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000 </a:t>
            </a:r>
            <a:r>
              <a:rPr b="1" lang="ru-RU" sz="1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л перед началом использования системы </a:t>
            </a:r>
            <a:r>
              <a:rPr b="1" lang="en-US" sz="1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Milk IT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lnSpc>
                <a:spcPct val="100000"/>
              </a:lnSpc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lnSpc>
                <a:spcPct val="100000"/>
              </a:lnSpc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Увеличение производства </a:t>
            </a:r>
            <a:r>
              <a:rPr b="1" lang="en-US" sz="1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3.5% = 175 </a:t>
            </a:r>
            <a:r>
              <a:rPr b="1" lang="ru-RU" sz="1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л на корову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38" name="CustomShape 52"/>
          <p:cNvSpPr/>
          <p:nvPr/>
        </p:nvSpPr>
        <p:spPr>
          <a:xfrm>
            <a:off x="977760" y="4616280"/>
            <a:ext cx="7431120" cy="192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000" spc="-1" strike="noStrike">
                <a:solidFill>
                  <a:srgbClr val="000000"/>
                </a:solidFill>
                <a:latin typeface="Calibri Light"/>
              </a:rPr>
              <a:t>Итого</a:t>
            </a:r>
            <a:r>
              <a:rPr b="1" lang="en-US" sz="2000" spc="-1" strike="noStrike">
                <a:solidFill>
                  <a:srgbClr val="000000"/>
                </a:solidFill>
                <a:latin typeface="Calibri Light"/>
              </a:rPr>
              <a:t> = 175</a:t>
            </a:r>
            <a:r>
              <a:rPr b="1" lang="ru-RU" sz="20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1" lang="en-US" sz="2000" spc="-1" strike="noStrike">
                <a:solidFill>
                  <a:srgbClr val="000000"/>
                </a:solidFill>
                <a:latin typeface="Calibri Light"/>
              </a:rPr>
              <a:t> x </a:t>
            </a:r>
            <a:r>
              <a:rPr b="1" lang="ru-RU" sz="2000" spc="-1" strike="noStrike">
                <a:solidFill>
                  <a:srgbClr val="000000"/>
                </a:solidFill>
                <a:latin typeface="Calibri Light"/>
              </a:rPr>
              <a:t>12мес</a:t>
            </a:r>
            <a:r>
              <a:rPr b="1" lang="en-US" sz="2000" spc="-1" strike="noStrike">
                <a:solidFill>
                  <a:srgbClr val="000000"/>
                </a:solidFill>
                <a:latin typeface="Calibri Light"/>
              </a:rPr>
              <a:t> x 200</a:t>
            </a:r>
            <a:r>
              <a:rPr b="1" lang="ru-RU" sz="2000" spc="-1" strike="noStrike">
                <a:solidFill>
                  <a:srgbClr val="000000"/>
                </a:solidFill>
                <a:latin typeface="Calibri Light"/>
              </a:rPr>
              <a:t> гол х </a:t>
            </a:r>
            <a:r>
              <a:rPr b="1" lang="en-US" sz="2000" spc="-1" strike="noStrike">
                <a:solidFill>
                  <a:srgbClr val="000000"/>
                </a:solidFill>
                <a:latin typeface="Calibri Light"/>
              </a:rPr>
              <a:t>32</a:t>
            </a:r>
            <a:r>
              <a:rPr b="1" lang="ru-RU" sz="2000" spc="-1" strike="noStrike">
                <a:solidFill>
                  <a:srgbClr val="000000"/>
                </a:solidFill>
                <a:latin typeface="Calibri Light"/>
              </a:rPr>
              <a:t> руб</a:t>
            </a:r>
            <a:r>
              <a:rPr b="1" lang="en-US" sz="20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n-US" sz="2000" spc="-1" strike="noStrike">
                <a:solidFill>
                  <a:srgbClr val="000099"/>
                </a:solidFill>
                <a:latin typeface="Calibri Light"/>
              </a:rPr>
              <a:t>=</a:t>
            </a:r>
            <a:r>
              <a:rPr b="1" lang="ru-RU" sz="2000" spc="-1" strike="noStrike">
                <a:solidFill>
                  <a:srgbClr val="000099"/>
                </a:solidFill>
                <a:latin typeface="Calibri Light"/>
              </a:rPr>
              <a:t> </a:t>
            </a:r>
            <a:r>
              <a:rPr b="1" lang="ru-RU" sz="3600" spc="-1" strike="noStrike">
                <a:solidFill>
                  <a:srgbClr val="ff0000"/>
                </a:solidFill>
                <a:latin typeface="Calibri Light"/>
              </a:rPr>
              <a:t>1 344 000 руб.</a:t>
            </a:r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timing>
    <p:tnLst>
      <p:par>
        <p:cTn id="122" dur="indefinite" restart="never" nodeType="tmRoot">
          <p:childTnLst>
            <p:seq>
              <p:cTn id="123" dur="indefinite" nodeType="mainSeq">
                <p:childTnLst>
                  <p:par>
                    <p:cTn id="124" nodeType="clickEffect" fill="hold">
                      <p:stCondLst>
                        <p:cond delay="0"/>
                      </p:stCondLst>
                      <p:childTnLst>
                        <p:par>
                          <p:cTn id="12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afterEffect" fill="hold" presetClass="entr" presetID="17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8" dur="500" fill="hold"/>
                                        <p:tgtEl>
                                          <p:spTgt spid="3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9" dur="500" fill="hold"/>
                                        <p:tgtEl>
                                          <p:spTgt spid="3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0" dur="500" fill="hold"/>
                                        <p:tgtEl>
                                          <p:spTgt spid="3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1" dur="500" fill="hold"/>
                                        <p:tgtEl>
                                          <p:spTgt spid="3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nodeType="afterEffect" fill="hold" presetClass="entr" presetID="17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5" dur="500" fill="hold"/>
                                        <p:tgtEl>
                                          <p:spTgt spid="3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6" dur="500" fill="hold"/>
                                        <p:tgtEl>
                                          <p:spTgt spid="3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7" dur="500" fill="hold"/>
                                        <p:tgtEl>
                                          <p:spTgt spid="3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8" dur="500" fill="hold"/>
                                        <p:tgtEl>
                                          <p:spTgt spid="3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9" name="Group 1"/>
          <p:cNvGrpSpPr/>
          <p:nvPr/>
        </p:nvGrpSpPr>
        <p:grpSpPr>
          <a:xfrm>
            <a:off x="44280" y="5665680"/>
            <a:ext cx="8920440" cy="1116000"/>
            <a:chOff x="44280" y="5665680"/>
            <a:chExt cx="8920440" cy="1116000"/>
          </a:xfrm>
        </p:grpSpPr>
        <p:grpSp>
          <p:nvGrpSpPr>
            <p:cNvPr id="3940" name="Group 2"/>
            <p:cNvGrpSpPr/>
            <p:nvPr/>
          </p:nvGrpSpPr>
          <p:grpSpPr>
            <a:xfrm>
              <a:off x="1361160" y="5665680"/>
              <a:ext cx="804600" cy="1116000"/>
              <a:chOff x="1361160" y="5665680"/>
              <a:chExt cx="804600" cy="1116000"/>
            </a:xfrm>
          </p:grpSpPr>
          <p:sp>
            <p:nvSpPr>
              <p:cNvPr id="3941" name="CustomShape 3"/>
              <p:cNvSpPr/>
              <p:nvPr/>
            </p:nvSpPr>
            <p:spPr>
              <a:xfrm>
                <a:off x="1361160" y="5665680"/>
                <a:ext cx="804600" cy="1116000"/>
              </a:xfrm>
              <a:custGeom>
                <a:avLst/>
                <a:gdLst/>
                <a:ahLst/>
                <a:rect l="l" t="t" r="r" b="b"/>
                <a:pathLst>
                  <a:path w="930834" h="1398486">
                    <a:moveTo>
                      <a:pt x="47219" y="61824"/>
                    </a:moveTo>
                    <a:lnTo>
                      <a:pt x="342875" y="51702"/>
                    </a:lnTo>
                    <a:cubicBezTo>
                      <a:pt x="342875" y="51702"/>
                      <a:pt x="557606" y="0"/>
                      <a:pt x="801548" y="87681"/>
                    </a:cubicBezTo>
                    <a:cubicBezTo>
                      <a:pt x="801548" y="87681"/>
                      <a:pt x="846519" y="114668"/>
                      <a:pt x="857758" y="160757"/>
                    </a:cubicBezTo>
                    <a:cubicBezTo>
                      <a:pt x="868998" y="206845"/>
                      <a:pt x="877989" y="247320"/>
                      <a:pt x="883615" y="300152"/>
                    </a:cubicBezTo>
                    <a:cubicBezTo>
                      <a:pt x="883615" y="300152"/>
                      <a:pt x="912838" y="313639"/>
                      <a:pt x="921842" y="324879"/>
                    </a:cubicBezTo>
                    <a:cubicBezTo>
                      <a:pt x="930834" y="336131"/>
                      <a:pt x="929716" y="347370"/>
                      <a:pt x="929716" y="359740"/>
                    </a:cubicBezTo>
                    <a:cubicBezTo>
                      <a:pt x="929716" y="372097"/>
                      <a:pt x="930834" y="390093"/>
                      <a:pt x="930834" y="390093"/>
                    </a:cubicBezTo>
                    <a:lnTo>
                      <a:pt x="909472" y="413690"/>
                    </a:lnTo>
                    <a:lnTo>
                      <a:pt x="907225" y="438429"/>
                    </a:lnTo>
                    <a:lnTo>
                      <a:pt x="890359" y="454165"/>
                    </a:lnTo>
                    <a:cubicBezTo>
                      <a:pt x="890359" y="454165"/>
                      <a:pt x="925208" y="451917"/>
                      <a:pt x="924090" y="511505"/>
                    </a:cubicBezTo>
                    <a:cubicBezTo>
                      <a:pt x="922960" y="571081"/>
                      <a:pt x="922960" y="718350"/>
                      <a:pt x="922960" y="718350"/>
                    </a:cubicBezTo>
                    <a:cubicBezTo>
                      <a:pt x="922960" y="718350"/>
                      <a:pt x="912838" y="758825"/>
                      <a:pt x="894855" y="777938"/>
                    </a:cubicBezTo>
                    <a:cubicBezTo>
                      <a:pt x="876872" y="797039"/>
                      <a:pt x="840892" y="827405"/>
                      <a:pt x="840892" y="827405"/>
                    </a:cubicBezTo>
                    <a:cubicBezTo>
                      <a:pt x="840892" y="827405"/>
                      <a:pt x="833031" y="825144"/>
                      <a:pt x="826275" y="811657"/>
                    </a:cubicBezTo>
                    <a:lnTo>
                      <a:pt x="879119" y="762191"/>
                    </a:lnTo>
                    <a:cubicBezTo>
                      <a:pt x="879119" y="762191"/>
                      <a:pt x="894855" y="741959"/>
                      <a:pt x="894855" y="701485"/>
                    </a:cubicBezTo>
                    <a:cubicBezTo>
                      <a:pt x="894855" y="661022"/>
                      <a:pt x="898233" y="503631"/>
                      <a:pt x="898233" y="503631"/>
                    </a:cubicBezTo>
                    <a:cubicBezTo>
                      <a:pt x="898233" y="503631"/>
                      <a:pt x="897102" y="496888"/>
                      <a:pt x="884733" y="496888"/>
                    </a:cubicBezTo>
                    <a:lnTo>
                      <a:pt x="831901" y="496888"/>
                    </a:lnTo>
                    <a:lnTo>
                      <a:pt x="781317" y="764438"/>
                    </a:lnTo>
                    <a:cubicBezTo>
                      <a:pt x="781317" y="764438"/>
                      <a:pt x="781317" y="788048"/>
                      <a:pt x="789178" y="791426"/>
                    </a:cubicBezTo>
                    <a:cubicBezTo>
                      <a:pt x="797052" y="794791"/>
                      <a:pt x="840892" y="822897"/>
                      <a:pt x="849897" y="840892"/>
                    </a:cubicBezTo>
                    <a:cubicBezTo>
                      <a:pt x="849897" y="840892"/>
                      <a:pt x="871245" y="863371"/>
                      <a:pt x="876872" y="868998"/>
                    </a:cubicBezTo>
                    <a:cubicBezTo>
                      <a:pt x="882498" y="874611"/>
                      <a:pt x="909472" y="876859"/>
                      <a:pt x="911720" y="906094"/>
                    </a:cubicBezTo>
                    <a:cubicBezTo>
                      <a:pt x="913968" y="935317"/>
                      <a:pt x="913968" y="946569"/>
                      <a:pt x="913968" y="946569"/>
                    </a:cubicBezTo>
                    <a:cubicBezTo>
                      <a:pt x="913968" y="946569"/>
                      <a:pt x="900481" y="971296"/>
                      <a:pt x="893737" y="974674"/>
                    </a:cubicBezTo>
                    <a:cubicBezTo>
                      <a:pt x="886993" y="978040"/>
                      <a:pt x="883615" y="996023"/>
                      <a:pt x="883615" y="996023"/>
                    </a:cubicBezTo>
                    <a:lnTo>
                      <a:pt x="873493" y="1000519"/>
                    </a:lnTo>
                    <a:cubicBezTo>
                      <a:pt x="873493" y="1000519"/>
                      <a:pt x="858888" y="1088212"/>
                      <a:pt x="818413" y="1136548"/>
                    </a:cubicBezTo>
                    <a:cubicBezTo>
                      <a:pt x="818413" y="1136548"/>
                      <a:pt x="803796" y="1152296"/>
                      <a:pt x="770077" y="1156780"/>
                    </a:cubicBezTo>
                    <a:cubicBezTo>
                      <a:pt x="736346" y="1161288"/>
                      <a:pt x="720611" y="1161288"/>
                      <a:pt x="720611" y="1161288"/>
                    </a:cubicBezTo>
                    <a:lnTo>
                      <a:pt x="719480" y="1214120"/>
                    </a:lnTo>
                    <a:cubicBezTo>
                      <a:pt x="719480" y="1214120"/>
                      <a:pt x="722859" y="1225360"/>
                      <a:pt x="708241" y="1225360"/>
                    </a:cubicBezTo>
                    <a:cubicBezTo>
                      <a:pt x="693623" y="1225360"/>
                      <a:pt x="653161" y="1224242"/>
                      <a:pt x="653161" y="1224242"/>
                    </a:cubicBezTo>
                    <a:lnTo>
                      <a:pt x="652031" y="1242225"/>
                    </a:lnTo>
                    <a:lnTo>
                      <a:pt x="628421" y="1242225"/>
                    </a:lnTo>
                    <a:lnTo>
                      <a:pt x="629552" y="1272578"/>
                    </a:lnTo>
                    <a:lnTo>
                      <a:pt x="608190" y="1272578"/>
                    </a:lnTo>
                    <a:lnTo>
                      <a:pt x="608190" y="1295057"/>
                    </a:lnTo>
                    <a:lnTo>
                      <a:pt x="608190" y="1382751"/>
                    </a:lnTo>
                    <a:cubicBezTo>
                      <a:pt x="608190" y="1382751"/>
                      <a:pt x="605942" y="1396238"/>
                      <a:pt x="600316" y="1396238"/>
                    </a:cubicBezTo>
                    <a:lnTo>
                      <a:pt x="568846" y="1396238"/>
                    </a:lnTo>
                    <a:cubicBezTo>
                      <a:pt x="568846" y="1396238"/>
                      <a:pt x="559854" y="1397368"/>
                      <a:pt x="559854" y="1381620"/>
                    </a:cubicBezTo>
                    <a:lnTo>
                      <a:pt x="559854" y="1310805"/>
                    </a:lnTo>
                    <a:lnTo>
                      <a:pt x="559854" y="1290561"/>
                    </a:lnTo>
                    <a:lnTo>
                      <a:pt x="530619" y="1290561"/>
                    </a:lnTo>
                    <a:lnTo>
                      <a:pt x="519379" y="1301813"/>
                    </a:lnTo>
                    <a:lnTo>
                      <a:pt x="508140" y="1301813"/>
                    </a:lnTo>
                    <a:lnTo>
                      <a:pt x="508140" y="1389494"/>
                    </a:lnTo>
                    <a:cubicBezTo>
                      <a:pt x="508140" y="1389494"/>
                      <a:pt x="502514" y="1398486"/>
                      <a:pt x="493522" y="1398486"/>
                    </a:cubicBezTo>
                    <a:lnTo>
                      <a:pt x="464299" y="1398486"/>
                    </a:lnTo>
                    <a:cubicBezTo>
                      <a:pt x="464299" y="1398486"/>
                      <a:pt x="458673" y="1392860"/>
                      <a:pt x="458673" y="1383868"/>
                    </a:cubicBezTo>
                    <a:lnTo>
                      <a:pt x="458673" y="1309675"/>
                    </a:lnTo>
                    <a:lnTo>
                      <a:pt x="458673" y="1286066"/>
                    </a:lnTo>
                    <a:lnTo>
                      <a:pt x="417081" y="1286066"/>
                    </a:lnTo>
                    <a:cubicBezTo>
                      <a:pt x="417081" y="1286066"/>
                      <a:pt x="401333" y="1277074"/>
                      <a:pt x="399085" y="1269200"/>
                    </a:cubicBezTo>
                    <a:lnTo>
                      <a:pt x="382219" y="1269200"/>
                    </a:lnTo>
                    <a:cubicBezTo>
                      <a:pt x="382219" y="1269200"/>
                      <a:pt x="379273" y="1265631"/>
                      <a:pt x="377939" y="1256182"/>
                    </a:cubicBezTo>
                    <a:cubicBezTo>
                      <a:pt x="376606" y="1246721"/>
                      <a:pt x="376606" y="1236599"/>
                      <a:pt x="376606" y="1236599"/>
                    </a:cubicBezTo>
                    <a:cubicBezTo>
                      <a:pt x="376606" y="1236599"/>
                      <a:pt x="366484" y="1233234"/>
                      <a:pt x="364236" y="1217486"/>
                    </a:cubicBezTo>
                    <a:lnTo>
                      <a:pt x="299034" y="1217486"/>
                    </a:lnTo>
                    <a:cubicBezTo>
                      <a:pt x="299034" y="1217486"/>
                      <a:pt x="291173" y="1211872"/>
                      <a:pt x="288925" y="1206246"/>
                    </a:cubicBezTo>
                    <a:cubicBezTo>
                      <a:pt x="286664" y="1200633"/>
                      <a:pt x="286664" y="1151166"/>
                      <a:pt x="286664" y="1151166"/>
                    </a:cubicBezTo>
                    <a:lnTo>
                      <a:pt x="73076" y="1148918"/>
                    </a:lnTo>
                    <a:cubicBezTo>
                      <a:pt x="73076" y="1148918"/>
                      <a:pt x="31483" y="1102830"/>
                      <a:pt x="71945" y="997153"/>
                    </a:cubicBezTo>
                    <a:lnTo>
                      <a:pt x="157391" y="997153"/>
                    </a:lnTo>
                    <a:lnTo>
                      <a:pt x="156261" y="981418"/>
                    </a:lnTo>
                    <a:lnTo>
                      <a:pt x="132664" y="973544"/>
                    </a:lnTo>
                    <a:lnTo>
                      <a:pt x="131534" y="947687"/>
                    </a:lnTo>
                    <a:lnTo>
                      <a:pt x="111455" y="932027"/>
                    </a:lnTo>
                    <a:lnTo>
                      <a:pt x="112878" y="916318"/>
                    </a:lnTo>
                    <a:lnTo>
                      <a:pt x="114313" y="879183"/>
                    </a:lnTo>
                    <a:cubicBezTo>
                      <a:pt x="114313" y="879183"/>
                      <a:pt x="116916" y="858876"/>
                      <a:pt x="146152" y="854380"/>
                    </a:cubicBezTo>
                    <a:lnTo>
                      <a:pt x="163004" y="851002"/>
                    </a:lnTo>
                    <a:lnTo>
                      <a:pt x="178753" y="820649"/>
                    </a:lnTo>
                    <a:lnTo>
                      <a:pt x="132664" y="767817"/>
                    </a:lnTo>
                    <a:cubicBezTo>
                      <a:pt x="132664" y="767817"/>
                      <a:pt x="110172" y="749833"/>
                      <a:pt x="113551" y="703732"/>
                    </a:cubicBezTo>
                    <a:cubicBezTo>
                      <a:pt x="116916" y="657644"/>
                      <a:pt x="120294" y="493509"/>
                      <a:pt x="120294" y="493509"/>
                    </a:cubicBezTo>
                    <a:cubicBezTo>
                      <a:pt x="120294" y="493509"/>
                      <a:pt x="115799" y="463156"/>
                      <a:pt x="166383" y="460908"/>
                    </a:cubicBezTo>
                    <a:cubicBezTo>
                      <a:pt x="166383" y="460908"/>
                      <a:pt x="160757" y="447421"/>
                      <a:pt x="166383" y="447421"/>
                    </a:cubicBezTo>
                    <a:cubicBezTo>
                      <a:pt x="172009" y="447421"/>
                      <a:pt x="142773" y="440677"/>
                      <a:pt x="146152" y="420446"/>
                    </a:cubicBezTo>
                    <a:cubicBezTo>
                      <a:pt x="149517" y="400202"/>
                      <a:pt x="146152" y="400202"/>
                      <a:pt x="146152" y="400202"/>
                    </a:cubicBezTo>
                    <a:lnTo>
                      <a:pt x="126517" y="384772"/>
                    </a:lnTo>
                    <a:lnTo>
                      <a:pt x="130023" y="320840"/>
                    </a:lnTo>
                    <a:cubicBezTo>
                      <a:pt x="130023" y="320840"/>
                      <a:pt x="122542" y="299402"/>
                      <a:pt x="182118" y="279921"/>
                    </a:cubicBezTo>
                    <a:cubicBezTo>
                      <a:pt x="182118" y="279921"/>
                      <a:pt x="188862" y="213589"/>
                      <a:pt x="194488" y="206845"/>
                    </a:cubicBezTo>
                    <a:lnTo>
                      <a:pt x="50584" y="206845"/>
                    </a:lnTo>
                    <a:cubicBezTo>
                      <a:pt x="50584" y="206845"/>
                      <a:pt x="0" y="132652"/>
                      <a:pt x="47219" y="61824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2" name="CustomShape 4"/>
              <p:cNvSpPr/>
              <p:nvPr/>
            </p:nvSpPr>
            <p:spPr>
              <a:xfrm>
                <a:off x="1529280" y="5790960"/>
                <a:ext cx="101520" cy="39600"/>
              </a:xfrm>
              <a:custGeom>
                <a:avLst/>
                <a:gdLst/>
                <a:ahLst/>
                <a:rect l="l" t="t" r="r" b="b"/>
                <a:pathLst>
                  <a:path w="118046" h="49466">
                    <a:moveTo>
                      <a:pt x="0" y="49466"/>
                    </a:moveTo>
                    <a:lnTo>
                      <a:pt x="46088" y="49466"/>
                    </a:lnTo>
                    <a:cubicBezTo>
                      <a:pt x="46088" y="49466"/>
                      <a:pt x="96685" y="38227"/>
                      <a:pt x="118046" y="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3" name="CustomShape 5"/>
              <p:cNvSpPr/>
              <p:nvPr/>
            </p:nvSpPr>
            <p:spPr>
              <a:xfrm>
                <a:off x="1518120" y="5833800"/>
                <a:ext cx="606240" cy="71280"/>
              </a:xfrm>
              <a:custGeom>
                <a:avLst/>
                <a:gdLst/>
                <a:ahLst/>
                <a:rect l="l" t="t" r="r" b="b"/>
                <a:pathLst>
                  <a:path w="701497" h="89929">
                    <a:moveTo>
                      <a:pt x="0" y="69698"/>
                    </a:moveTo>
                    <a:cubicBezTo>
                      <a:pt x="0" y="69698"/>
                      <a:pt x="336131" y="0"/>
                      <a:pt x="701497" y="8992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4" name="CustomShape 6"/>
              <p:cNvSpPr/>
              <p:nvPr/>
            </p:nvSpPr>
            <p:spPr>
              <a:xfrm>
                <a:off x="1473840" y="5910120"/>
                <a:ext cx="691920" cy="66600"/>
              </a:xfrm>
              <a:custGeom>
                <a:avLst/>
                <a:gdLst/>
                <a:ahLst/>
                <a:rect l="l" t="t" r="r" b="b"/>
                <a:pathLst>
                  <a:path w="800811" h="83934">
                    <a:moveTo>
                      <a:pt x="0" y="56096"/>
                    </a:moveTo>
                    <a:cubicBezTo>
                      <a:pt x="0" y="56096"/>
                      <a:pt x="21006" y="26975"/>
                      <a:pt x="184379" y="13487"/>
                    </a:cubicBezTo>
                    <a:cubicBezTo>
                      <a:pt x="347764" y="0"/>
                      <a:pt x="580098" y="17983"/>
                      <a:pt x="611581" y="25476"/>
                    </a:cubicBezTo>
                    <a:cubicBezTo>
                      <a:pt x="643052" y="32969"/>
                      <a:pt x="778701" y="43459"/>
                      <a:pt x="800811" y="83934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5" name="CustomShape 7"/>
              <p:cNvSpPr/>
              <p:nvPr/>
            </p:nvSpPr>
            <p:spPr>
              <a:xfrm>
                <a:off x="1487880" y="5938560"/>
                <a:ext cx="658800" cy="56880"/>
              </a:xfrm>
              <a:custGeom>
                <a:avLst/>
                <a:gdLst/>
                <a:ahLst/>
                <a:rect l="l" t="t" r="r" b="b"/>
                <a:pathLst>
                  <a:path w="763321" h="71577">
                    <a:moveTo>
                      <a:pt x="0" y="58090"/>
                    </a:moveTo>
                    <a:cubicBezTo>
                      <a:pt x="0" y="58090"/>
                      <a:pt x="4877" y="19495"/>
                      <a:pt x="241706" y="9004"/>
                    </a:cubicBezTo>
                    <a:cubicBezTo>
                      <a:pt x="241706" y="9004"/>
                      <a:pt x="285166" y="0"/>
                      <a:pt x="496519" y="12002"/>
                    </a:cubicBezTo>
                    <a:cubicBezTo>
                      <a:pt x="707873" y="23990"/>
                      <a:pt x="755828" y="63716"/>
                      <a:pt x="763321" y="7157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6" name="CustomShape 8"/>
              <p:cNvSpPr/>
              <p:nvPr/>
            </p:nvSpPr>
            <p:spPr>
              <a:xfrm>
                <a:off x="1487880" y="5962320"/>
                <a:ext cx="657000" cy="52200"/>
              </a:xfrm>
              <a:custGeom>
                <a:avLst/>
                <a:gdLst/>
                <a:ahLst/>
                <a:rect l="l" t="t" r="r" b="b"/>
                <a:pathLst>
                  <a:path w="761073" h="66319">
                    <a:moveTo>
                      <a:pt x="0" y="48336"/>
                    </a:moveTo>
                    <a:cubicBezTo>
                      <a:pt x="0" y="48336"/>
                      <a:pt x="4877" y="20980"/>
                      <a:pt x="228219" y="5994"/>
                    </a:cubicBezTo>
                    <a:cubicBezTo>
                      <a:pt x="228219" y="5994"/>
                      <a:pt x="405092" y="0"/>
                      <a:pt x="510007" y="11989"/>
                    </a:cubicBezTo>
                    <a:cubicBezTo>
                      <a:pt x="510007" y="11989"/>
                      <a:pt x="734847" y="29223"/>
                      <a:pt x="761073" y="6631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7" name="CustomShape 9"/>
              <p:cNvSpPr/>
              <p:nvPr/>
            </p:nvSpPr>
            <p:spPr>
              <a:xfrm>
                <a:off x="1460880" y="6357960"/>
                <a:ext cx="690480" cy="28440"/>
              </a:xfrm>
              <a:custGeom>
                <a:avLst/>
                <a:gdLst/>
                <a:ahLst/>
                <a:rect l="l" t="t" r="r" b="b"/>
                <a:pathLst>
                  <a:path w="798030" h="35103">
                    <a:moveTo>
                      <a:pt x="0" y="23368"/>
                    </a:moveTo>
                    <a:cubicBezTo>
                      <a:pt x="111265" y="8547"/>
                      <a:pt x="242837" y="0"/>
                      <a:pt x="388518" y="1765"/>
                    </a:cubicBezTo>
                    <a:cubicBezTo>
                      <a:pt x="542176" y="3632"/>
                      <a:pt x="683908" y="15900"/>
                      <a:pt x="798030" y="35103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8" name="CustomShape 10"/>
              <p:cNvSpPr/>
              <p:nvPr/>
            </p:nvSpPr>
            <p:spPr>
              <a:xfrm>
                <a:off x="1575360" y="6276960"/>
                <a:ext cx="465120" cy="17280"/>
              </a:xfrm>
              <a:custGeom>
                <a:avLst/>
                <a:gdLst/>
                <a:ahLst/>
                <a:rect l="l" t="t" r="r" b="b"/>
                <a:pathLst>
                  <a:path w="538366" h="22085">
                    <a:moveTo>
                      <a:pt x="0" y="14135"/>
                    </a:moveTo>
                    <a:cubicBezTo>
                      <a:pt x="75044" y="4864"/>
                      <a:pt x="166230" y="0"/>
                      <a:pt x="264503" y="1181"/>
                    </a:cubicBezTo>
                    <a:cubicBezTo>
                      <a:pt x="368173" y="2438"/>
                      <a:pt x="461366" y="9932"/>
                      <a:pt x="538366" y="22085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9" name="CustomShape 11"/>
              <p:cNvSpPr/>
              <p:nvPr/>
            </p:nvSpPr>
            <p:spPr>
              <a:xfrm>
                <a:off x="1506960" y="6324480"/>
                <a:ext cx="598320" cy="21960"/>
              </a:xfrm>
              <a:custGeom>
                <a:avLst/>
                <a:gdLst/>
                <a:ahLst/>
                <a:rect l="l" t="t" r="r" b="b"/>
                <a:pathLst>
                  <a:path w="691375" h="28880">
                    <a:moveTo>
                      <a:pt x="0" y="18199"/>
                    </a:moveTo>
                    <a:cubicBezTo>
                      <a:pt x="92710" y="5842"/>
                      <a:pt x="214871" y="0"/>
                      <a:pt x="336258" y="1461"/>
                    </a:cubicBezTo>
                    <a:cubicBezTo>
                      <a:pt x="464299" y="3010"/>
                      <a:pt x="596278" y="12878"/>
                      <a:pt x="691375" y="2888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50" name="CustomShape 12"/>
              <p:cNvSpPr/>
              <p:nvPr/>
            </p:nvSpPr>
            <p:spPr>
              <a:xfrm>
                <a:off x="1458000" y="6389640"/>
                <a:ext cx="693720" cy="20520"/>
              </a:xfrm>
              <a:custGeom>
                <a:avLst/>
                <a:gdLst/>
                <a:ahLst/>
                <a:rect l="l" t="t" r="r" b="b"/>
                <a:pathLst>
                  <a:path w="801650" h="26340">
                    <a:moveTo>
                      <a:pt x="0" y="14745"/>
                    </a:moveTo>
                    <a:cubicBezTo>
                      <a:pt x="111201" y="4915"/>
                      <a:pt x="246342" y="0"/>
                      <a:pt x="392024" y="1765"/>
                    </a:cubicBezTo>
                    <a:cubicBezTo>
                      <a:pt x="545694" y="3619"/>
                      <a:pt x="687464" y="12636"/>
                      <a:pt x="801650" y="2634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51" name="CustomShape 13"/>
              <p:cNvSpPr/>
              <p:nvPr/>
            </p:nvSpPr>
            <p:spPr>
              <a:xfrm>
                <a:off x="1475280" y="6410160"/>
                <a:ext cx="663480" cy="20520"/>
              </a:xfrm>
              <a:custGeom>
                <a:avLst/>
                <a:gdLst/>
                <a:ahLst/>
                <a:rect l="l" t="t" r="r" b="b"/>
                <a:pathLst>
                  <a:path w="768071" h="26086">
                    <a:moveTo>
                      <a:pt x="0" y="15634"/>
                    </a:moveTo>
                    <a:cubicBezTo>
                      <a:pt x="107036" y="5753"/>
                      <a:pt x="233578" y="0"/>
                      <a:pt x="373799" y="1689"/>
                    </a:cubicBezTo>
                    <a:cubicBezTo>
                      <a:pt x="521716" y="3480"/>
                      <a:pt x="658165" y="12433"/>
                      <a:pt x="768071" y="2608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52" name="CustomShape 14"/>
              <p:cNvSpPr/>
              <p:nvPr/>
            </p:nvSpPr>
            <p:spPr>
              <a:xfrm>
                <a:off x="1494360" y="6433920"/>
                <a:ext cx="631800" cy="20520"/>
              </a:xfrm>
              <a:custGeom>
                <a:avLst/>
                <a:gdLst/>
                <a:ahLst/>
                <a:rect l="l" t="t" r="r" b="b"/>
                <a:pathLst>
                  <a:path w="729691" h="25730">
                    <a:moveTo>
                      <a:pt x="0" y="15011"/>
                    </a:moveTo>
                    <a:cubicBezTo>
                      <a:pt x="101219" y="5067"/>
                      <a:pt x="224244" y="0"/>
                      <a:pt x="356857" y="1600"/>
                    </a:cubicBezTo>
                    <a:cubicBezTo>
                      <a:pt x="496722" y="3289"/>
                      <a:pt x="625754" y="12154"/>
                      <a:pt x="729691" y="2573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53" name="CustomShape 15"/>
              <p:cNvSpPr/>
              <p:nvPr/>
            </p:nvSpPr>
            <p:spPr>
              <a:xfrm>
                <a:off x="2100960" y="6140160"/>
                <a:ext cx="44280" cy="87120"/>
              </a:xfrm>
              <a:custGeom>
                <a:avLst/>
                <a:gdLst/>
                <a:ahLst/>
                <a:rect l="l" t="t" r="r" b="b"/>
                <a:pathLst>
                  <a:path w="50965" h="107925">
                    <a:moveTo>
                      <a:pt x="35979" y="7493"/>
                    </a:moveTo>
                    <a:cubicBezTo>
                      <a:pt x="35979" y="7493"/>
                      <a:pt x="4496" y="0"/>
                      <a:pt x="2997" y="28473"/>
                    </a:cubicBezTo>
                    <a:cubicBezTo>
                      <a:pt x="1499" y="56960"/>
                      <a:pt x="2997" y="92939"/>
                      <a:pt x="2997" y="92939"/>
                    </a:cubicBezTo>
                    <a:cubicBezTo>
                      <a:pt x="2997" y="92939"/>
                      <a:pt x="0" y="107925"/>
                      <a:pt x="25489" y="106426"/>
                    </a:cubicBezTo>
                    <a:cubicBezTo>
                      <a:pt x="50965" y="104927"/>
                      <a:pt x="34849" y="106426"/>
                      <a:pt x="34849" y="10642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54" name="CustomShape 16"/>
              <p:cNvSpPr/>
              <p:nvPr/>
            </p:nvSpPr>
            <p:spPr>
              <a:xfrm>
                <a:off x="1497600" y="6460920"/>
                <a:ext cx="487080" cy="131760"/>
              </a:xfrm>
              <a:custGeom>
                <a:avLst/>
                <a:gdLst/>
                <a:ahLst/>
                <a:rect l="l" t="t" r="r" b="b"/>
                <a:pathLst>
                  <a:path w="563969" h="164135">
                    <a:moveTo>
                      <a:pt x="0" y="0"/>
                    </a:moveTo>
                    <a:lnTo>
                      <a:pt x="17615" y="82436"/>
                    </a:lnTo>
                    <a:cubicBezTo>
                      <a:pt x="17615" y="82436"/>
                      <a:pt x="29604" y="144640"/>
                      <a:pt x="129286" y="154013"/>
                    </a:cubicBezTo>
                    <a:lnTo>
                      <a:pt x="130035" y="134899"/>
                    </a:lnTo>
                    <a:cubicBezTo>
                      <a:pt x="130035" y="134899"/>
                      <a:pt x="285166" y="107925"/>
                      <a:pt x="563969" y="145390"/>
                    </a:cubicBezTo>
                    <a:lnTo>
                      <a:pt x="563969" y="164135"/>
                    </a:ln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55" name="CustomShape 17"/>
              <p:cNvSpPr/>
              <p:nvPr/>
            </p:nvSpPr>
            <p:spPr>
              <a:xfrm>
                <a:off x="1497600" y="6057720"/>
                <a:ext cx="87120" cy="247680"/>
              </a:xfrm>
              <a:custGeom>
                <a:avLst/>
                <a:gdLst/>
                <a:ahLst/>
                <a:rect l="l" t="t" r="r" b="b"/>
                <a:pathLst>
                  <a:path w="101181" h="309524">
                    <a:moveTo>
                      <a:pt x="51714" y="0"/>
                    </a:moveTo>
                    <a:lnTo>
                      <a:pt x="12751" y="0"/>
                    </a:lnTo>
                    <a:cubicBezTo>
                      <a:pt x="12751" y="0"/>
                      <a:pt x="749" y="6744"/>
                      <a:pt x="749" y="17234"/>
                    </a:cubicBezTo>
                    <a:lnTo>
                      <a:pt x="749" y="107175"/>
                    </a:lnTo>
                    <a:lnTo>
                      <a:pt x="23241" y="107175"/>
                    </a:lnTo>
                    <a:cubicBezTo>
                      <a:pt x="23241" y="107175"/>
                      <a:pt x="50216" y="148399"/>
                      <a:pt x="23241" y="205346"/>
                    </a:cubicBezTo>
                    <a:lnTo>
                      <a:pt x="0" y="205346"/>
                    </a:lnTo>
                    <a:lnTo>
                      <a:pt x="0" y="242075"/>
                    </a:lnTo>
                    <a:cubicBezTo>
                      <a:pt x="0" y="242075"/>
                      <a:pt x="0" y="256311"/>
                      <a:pt x="11989" y="269811"/>
                    </a:cubicBezTo>
                    <a:lnTo>
                      <a:pt x="45720" y="309524"/>
                    </a:lnTo>
                    <a:lnTo>
                      <a:pt x="80201" y="291541"/>
                    </a:lnTo>
                    <a:cubicBezTo>
                      <a:pt x="80201" y="291541"/>
                      <a:pt x="101181" y="278803"/>
                      <a:pt x="95186" y="256311"/>
                    </a:cubicBezTo>
                    <a:cubicBezTo>
                      <a:pt x="89192" y="233832"/>
                      <a:pt x="51714" y="0"/>
                      <a:pt x="51714" y="0"/>
                    </a:cubicBezTo>
                    <a:close/>
                  </a:path>
                </a:pathLst>
              </a:custGeom>
              <a:noFill/>
              <a:ln cap="rnd" w="136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56" name="CustomShape 18"/>
              <p:cNvSpPr/>
              <p:nvPr/>
            </p:nvSpPr>
            <p:spPr>
              <a:xfrm>
                <a:off x="1591200" y="6006960"/>
                <a:ext cx="442800" cy="271440"/>
              </a:xfrm>
              <a:custGeom>
                <a:avLst/>
                <a:gdLst/>
                <a:ahLst/>
                <a:rect l="l" t="t" r="r" b="b"/>
                <a:pathLst>
                  <a:path w="511886" h="341757">
                    <a:moveTo>
                      <a:pt x="0" y="332016"/>
                    </a:moveTo>
                    <a:cubicBezTo>
                      <a:pt x="0" y="332016"/>
                      <a:pt x="71031" y="317779"/>
                      <a:pt x="172174" y="320777"/>
                    </a:cubicBezTo>
                    <a:cubicBezTo>
                      <a:pt x="172174" y="320777"/>
                      <a:pt x="199962" y="323774"/>
                      <a:pt x="199187" y="302044"/>
                    </a:cubicBezTo>
                    <a:cubicBezTo>
                      <a:pt x="198285" y="276568"/>
                      <a:pt x="199187" y="25489"/>
                      <a:pt x="199187" y="25489"/>
                    </a:cubicBezTo>
                    <a:cubicBezTo>
                      <a:pt x="199187" y="25489"/>
                      <a:pt x="199199" y="7493"/>
                      <a:pt x="211544" y="3747"/>
                    </a:cubicBezTo>
                    <a:cubicBezTo>
                      <a:pt x="223901" y="0"/>
                      <a:pt x="226987" y="20244"/>
                      <a:pt x="226987" y="24740"/>
                    </a:cubicBezTo>
                    <a:lnTo>
                      <a:pt x="226987" y="300533"/>
                    </a:lnTo>
                    <a:cubicBezTo>
                      <a:pt x="226987" y="300533"/>
                      <a:pt x="228537" y="318529"/>
                      <a:pt x="242430" y="319278"/>
                    </a:cubicBezTo>
                    <a:cubicBezTo>
                      <a:pt x="256324" y="320027"/>
                      <a:pt x="395300" y="318529"/>
                      <a:pt x="511886" y="34175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957" name="Group 19"/>
            <p:cNvGrpSpPr/>
            <p:nvPr/>
          </p:nvGrpSpPr>
          <p:grpSpPr>
            <a:xfrm>
              <a:off x="2632680" y="6019920"/>
              <a:ext cx="584640" cy="614880"/>
              <a:chOff x="2632680" y="6019920"/>
              <a:chExt cx="584640" cy="614880"/>
            </a:xfrm>
          </p:grpSpPr>
          <p:sp>
            <p:nvSpPr>
              <p:cNvPr id="3958" name="CustomShape 20"/>
              <p:cNvSpPr/>
              <p:nvPr/>
            </p:nvSpPr>
            <p:spPr>
              <a:xfrm>
                <a:off x="2632680" y="6019920"/>
                <a:ext cx="584640" cy="614880"/>
              </a:xfrm>
              <a:custGeom>
                <a:avLst/>
                <a:gdLst/>
                <a:ahLst/>
                <a:rect l="l" t="t" r="r" b="b"/>
                <a:pathLst>
                  <a:path w="742963" h="834885">
                    <a:moveTo>
                      <a:pt x="49759" y="85979"/>
                    </a:moveTo>
                    <a:cubicBezTo>
                      <a:pt x="49759" y="85979"/>
                      <a:pt x="60312" y="12408"/>
                      <a:pt x="151219" y="6363"/>
                    </a:cubicBezTo>
                    <a:cubicBezTo>
                      <a:pt x="246812" y="0"/>
                      <a:pt x="594868" y="3073"/>
                      <a:pt x="617322" y="7671"/>
                    </a:cubicBezTo>
                    <a:cubicBezTo>
                      <a:pt x="646633" y="13665"/>
                      <a:pt x="701446" y="19876"/>
                      <a:pt x="712254" y="84671"/>
                    </a:cubicBezTo>
                    <a:cubicBezTo>
                      <a:pt x="723545" y="152362"/>
                      <a:pt x="742963" y="516687"/>
                      <a:pt x="701777" y="680390"/>
                    </a:cubicBezTo>
                    <a:cubicBezTo>
                      <a:pt x="690029" y="715836"/>
                      <a:pt x="684987" y="767512"/>
                      <a:pt x="612750" y="774662"/>
                    </a:cubicBezTo>
                    <a:lnTo>
                      <a:pt x="607517" y="802157"/>
                    </a:lnTo>
                    <a:cubicBezTo>
                      <a:pt x="607517" y="802157"/>
                      <a:pt x="610133" y="820483"/>
                      <a:pt x="581330" y="827037"/>
                    </a:cubicBezTo>
                    <a:cubicBezTo>
                      <a:pt x="552526" y="833577"/>
                      <a:pt x="528955" y="834885"/>
                      <a:pt x="528955" y="834885"/>
                    </a:cubicBezTo>
                    <a:lnTo>
                      <a:pt x="514553" y="789064"/>
                    </a:lnTo>
                    <a:cubicBezTo>
                      <a:pt x="514553" y="789064"/>
                      <a:pt x="404571" y="808698"/>
                      <a:pt x="235674" y="787756"/>
                    </a:cubicBezTo>
                    <a:lnTo>
                      <a:pt x="225209" y="832269"/>
                    </a:lnTo>
                    <a:lnTo>
                      <a:pt x="162357" y="823100"/>
                    </a:lnTo>
                    <a:cubicBezTo>
                      <a:pt x="162357" y="823100"/>
                      <a:pt x="147955" y="817867"/>
                      <a:pt x="144031" y="798233"/>
                    </a:cubicBezTo>
                    <a:lnTo>
                      <a:pt x="140094" y="778586"/>
                    </a:lnTo>
                    <a:cubicBezTo>
                      <a:pt x="140094" y="778586"/>
                      <a:pt x="55943" y="738772"/>
                      <a:pt x="47142" y="677774"/>
                    </a:cubicBezTo>
                    <a:cubicBezTo>
                      <a:pt x="47142" y="677774"/>
                      <a:pt x="0" y="397586"/>
                      <a:pt x="49759" y="8597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59" name="CustomShape 21"/>
              <p:cNvSpPr/>
              <p:nvPr/>
            </p:nvSpPr>
            <p:spPr>
              <a:xfrm>
                <a:off x="2654640" y="6030720"/>
                <a:ext cx="538920" cy="559440"/>
              </a:xfrm>
              <a:custGeom>
                <a:avLst/>
                <a:gdLst/>
                <a:ahLst/>
                <a:rect l="l" t="t" r="r" b="b"/>
                <a:pathLst>
                  <a:path w="685165" h="759701">
                    <a:moveTo>
                      <a:pt x="40043" y="81559"/>
                    </a:moveTo>
                    <a:cubicBezTo>
                      <a:pt x="40043" y="81559"/>
                      <a:pt x="0" y="339814"/>
                      <a:pt x="40043" y="641934"/>
                    </a:cubicBezTo>
                    <a:cubicBezTo>
                      <a:pt x="43485" y="667880"/>
                      <a:pt x="53429" y="692747"/>
                      <a:pt x="105499" y="706082"/>
                    </a:cubicBezTo>
                    <a:cubicBezTo>
                      <a:pt x="154788" y="720547"/>
                      <a:pt x="426707" y="759701"/>
                      <a:pt x="588632" y="708711"/>
                    </a:cubicBezTo>
                    <a:cubicBezTo>
                      <a:pt x="615036" y="700392"/>
                      <a:pt x="643141" y="678281"/>
                      <a:pt x="652780" y="641934"/>
                    </a:cubicBezTo>
                    <a:cubicBezTo>
                      <a:pt x="685165" y="519862"/>
                      <a:pt x="673329" y="97917"/>
                      <a:pt x="663423" y="66637"/>
                    </a:cubicBezTo>
                    <a:cubicBezTo>
                      <a:pt x="656336" y="44297"/>
                      <a:pt x="639445" y="14795"/>
                      <a:pt x="567398" y="10465"/>
                    </a:cubicBezTo>
                    <a:cubicBezTo>
                      <a:pt x="393091" y="0"/>
                      <a:pt x="147333" y="5918"/>
                      <a:pt x="115977" y="11773"/>
                    </a:cubicBezTo>
                    <a:cubicBezTo>
                      <a:pt x="115977" y="11773"/>
                      <a:pt x="53137" y="21336"/>
                      <a:pt x="40043" y="8155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0" name="CustomShape 22"/>
              <p:cNvSpPr/>
              <p:nvPr/>
            </p:nvSpPr>
            <p:spPr>
              <a:xfrm>
                <a:off x="2732400" y="6065640"/>
                <a:ext cx="402480" cy="475560"/>
              </a:xfrm>
              <a:custGeom>
                <a:avLst/>
                <a:gdLst/>
                <a:ahLst/>
                <a:rect l="l" t="t" r="r" b="b"/>
                <a:pathLst>
                  <a:path w="532739" h="660386">
                    <a:moveTo>
                      <a:pt x="16379" y="29923"/>
                    </a:moveTo>
                    <a:cubicBezTo>
                      <a:pt x="16379" y="29923"/>
                      <a:pt x="13763" y="6784"/>
                      <a:pt x="45183" y="5488"/>
                    </a:cubicBezTo>
                    <a:cubicBezTo>
                      <a:pt x="76603" y="4193"/>
                      <a:pt x="293950" y="-6183"/>
                      <a:pt x="465464" y="5488"/>
                    </a:cubicBezTo>
                    <a:cubicBezTo>
                      <a:pt x="465464" y="5488"/>
                      <a:pt x="488086" y="1244"/>
                      <a:pt x="490699" y="29923"/>
                    </a:cubicBezTo>
                    <a:cubicBezTo>
                      <a:pt x="497579" y="105438"/>
                      <a:pt x="516466" y="358796"/>
                      <a:pt x="507709" y="458488"/>
                    </a:cubicBezTo>
                    <a:cubicBezTo>
                      <a:pt x="498952" y="558180"/>
                      <a:pt x="513346" y="601949"/>
                      <a:pt x="438159" y="628076"/>
                    </a:cubicBezTo>
                    <a:cubicBezTo>
                      <a:pt x="362972" y="654203"/>
                      <a:pt x="129443" y="651653"/>
                      <a:pt x="56585" y="615249"/>
                    </a:cubicBezTo>
                    <a:cubicBezTo>
                      <a:pt x="-16273" y="578845"/>
                      <a:pt x="7714" y="507207"/>
                      <a:pt x="1013" y="409653"/>
                    </a:cubicBezTo>
                    <a:cubicBezTo>
                      <a:pt x="1877" y="333567"/>
                      <a:pt x="-7192" y="276303"/>
                      <a:pt x="16379" y="29923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1" name="CustomShape 23"/>
              <p:cNvSpPr/>
              <p:nvPr/>
            </p:nvSpPr>
            <p:spPr>
              <a:xfrm>
                <a:off x="2833920" y="6095880"/>
                <a:ext cx="198000" cy="53640"/>
              </a:xfrm>
              <a:custGeom>
                <a:avLst/>
                <a:gdLst/>
                <a:ahLst/>
                <a:rect l="l" t="t" r="r" b="b"/>
                <a:pathLst>
                  <a:path w="252260" h="73317">
                    <a:moveTo>
                      <a:pt x="3492" y="10477"/>
                    </a:moveTo>
                    <a:lnTo>
                      <a:pt x="876" y="59360"/>
                    </a:lnTo>
                    <a:cubicBezTo>
                      <a:pt x="876" y="59360"/>
                      <a:pt x="0" y="72454"/>
                      <a:pt x="13094" y="72454"/>
                    </a:cubicBezTo>
                    <a:lnTo>
                      <a:pt x="238290" y="72454"/>
                    </a:lnTo>
                    <a:cubicBezTo>
                      <a:pt x="238290" y="72454"/>
                      <a:pt x="251384" y="73317"/>
                      <a:pt x="251384" y="60223"/>
                    </a:cubicBezTo>
                    <a:cubicBezTo>
                      <a:pt x="251384" y="47142"/>
                      <a:pt x="250508" y="9601"/>
                      <a:pt x="250508" y="9601"/>
                    </a:cubicBezTo>
                    <a:cubicBezTo>
                      <a:pt x="250508" y="9601"/>
                      <a:pt x="252260" y="876"/>
                      <a:pt x="240030" y="876"/>
                    </a:cubicBezTo>
                    <a:lnTo>
                      <a:pt x="16586" y="876"/>
                    </a:lnTo>
                    <a:cubicBezTo>
                      <a:pt x="16586" y="876"/>
                      <a:pt x="4356" y="0"/>
                      <a:pt x="3492" y="1047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2" name="CustomShape 24"/>
              <p:cNvSpPr/>
              <p:nvPr/>
            </p:nvSpPr>
            <p:spPr>
              <a:xfrm>
                <a:off x="27626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3" name="CustomShape 25"/>
              <p:cNvSpPr/>
              <p:nvPr/>
            </p:nvSpPr>
            <p:spPr>
              <a:xfrm>
                <a:off x="30002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4" name="CustomShape 26"/>
              <p:cNvSpPr/>
              <p:nvPr/>
            </p:nvSpPr>
            <p:spPr>
              <a:xfrm>
                <a:off x="2874960" y="616248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5" name="CustomShape 27"/>
              <p:cNvSpPr/>
              <p:nvPr/>
            </p:nvSpPr>
            <p:spPr>
              <a:xfrm>
                <a:off x="27626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6" name="CustomShape 28"/>
              <p:cNvSpPr/>
              <p:nvPr/>
            </p:nvSpPr>
            <p:spPr>
              <a:xfrm>
                <a:off x="30002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7" name="CustomShape 29"/>
              <p:cNvSpPr/>
              <p:nvPr/>
            </p:nvSpPr>
            <p:spPr>
              <a:xfrm>
                <a:off x="2874960" y="6198840"/>
                <a:ext cx="112320" cy="2520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8" name="CustomShape 30"/>
              <p:cNvSpPr/>
              <p:nvPr/>
            </p:nvSpPr>
            <p:spPr>
              <a:xfrm>
                <a:off x="27626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9" name="CustomShape 31"/>
              <p:cNvSpPr/>
              <p:nvPr/>
            </p:nvSpPr>
            <p:spPr>
              <a:xfrm>
                <a:off x="30002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70" name="CustomShape 32"/>
              <p:cNvSpPr/>
              <p:nvPr/>
            </p:nvSpPr>
            <p:spPr>
              <a:xfrm>
                <a:off x="2874960" y="623376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78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71" name="CustomShape 33"/>
              <p:cNvSpPr/>
              <p:nvPr/>
            </p:nvSpPr>
            <p:spPr>
              <a:xfrm>
                <a:off x="27626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72" name="CustomShape 34"/>
              <p:cNvSpPr/>
              <p:nvPr/>
            </p:nvSpPr>
            <p:spPr>
              <a:xfrm>
                <a:off x="30002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73" name="CustomShape 35"/>
              <p:cNvSpPr/>
              <p:nvPr/>
            </p:nvSpPr>
            <p:spPr>
              <a:xfrm>
                <a:off x="2874960" y="627012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38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74" name="CustomShape 36"/>
              <p:cNvSpPr/>
              <p:nvPr/>
            </p:nvSpPr>
            <p:spPr>
              <a:xfrm>
                <a:off x="2833920" y="6409800"/>
                <a:ext cx="213840" cy="75960"/>
              </a:xfrm>
              <a:custGeom>
                <a:avLst/>
                <a:gdLst/>
                <a:ahLst/>
                <a:rect l="l" t="t" r="r" b="b"/>
                <a:pathLst>
                  <a:path w="232182" h="185471">
                    <a:moveTo>
                      <a:pt x="232182" y="92735"/>
                    </a:moveTo>
                    <a:cubicBezTo>
                      <a:pt x="232182" y="143955"/>
                      <a:pt x="180213" y="185471"/>
                      <a:pt x="116091" y="185471"/>
                    </a:cubicBezTo>
                    <a:cubicBezTo>
                      <a:pt x="51969" y="185471"/>
                      <a:pt x="0" y="143955"/>
                      <a:pt x="0" y="92735"/>
                    </a:cubicBezTo>
                    <a:cubicBezTo>
                      <a:pt x="0" y="41516"/>
                      <a:pt x="51969" y="0"/>
                      <a:pt x="116091" y="0"/>
                    </a:cubicBezTo>
                    <a:cubicBezTo>
                      <a:pt x="180213" y="0"/>
                      <a:pt x="232182" y="41516"/>
                      <a:pt x="232182" y="92735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75" name="CustomShape 37"/>
              <p:cNvSpPr/>
              <p:nvPr/>
            </p:nvSpPr>
            <p:spPr>
              <a:xfrm>
                <a:off x="2680200" y="6046560"/>
                <a:ext cx="496080" cy="513720"/>
              </a:xfrm>
              <a:custGeom>
                <a:avLst/>
                <a:gdLst/>
                <a:ahLst/>
                <a:rect l="l" t="t" r="r" b="b"/>
                <a:pathLst>
                  <a:path w="630326" h="699021">
                    <a:moveTo>
                      <a:pt x="604888" y="594957"/>
                    </a:moveTo>
                    <a:cubicBezTo>
                      <a:pt x="593636" y="672897"/>
                      <a:pt x="527075" y="674218"/>
                      <a:pt x="485216" y="682117"/>
                    </a:cubicBezTo>
                    <a:cubicBezTo>
                      <a:pt x="340817" y="699021"/>
                      <a:pt x="213563" y="688810"/>
                      <a:pt x="85649" y="664007"/>
                    </a:cubicBezTo>
                    <a:cubicBezTo>
                      <a:pt x="23711" y="650672"/>
                      <a:pt x="27838" y="618134"/>
                      <a:pt x="24549" y="598386"/>
                    </a:cubicBezTo>
                    <a:cubicBezTo>
                      <a:pt x="14313" y="499999"/>
                      <a:pt x="0" y="219024"/>
                      <a:pt x="29921" y="66828"/>
                    </a:cubicBezTo>
                    <a:cubicBezTo>
                      <a:pt x="33807" y="44971"/>
                      <a:pt x="55943" y="17539"/>
                      <a:pt x="87376" y="10389"/>
                    </a:cubicBezTo>
                    <a:cubicBezTo>
                      <a:pt x="133033" y="0"/>
                      <a:pt x="487451" y="1702"/>
                      <a:pt x="562534" y="11709"/>
                    </a:cubicBezTo>
                    <a:cubicBezTo>
                      <a:pt x="586206" y="14872"/>
                      <a:pt x="611822" y="38253"/>
                      <a:pt x="614502" y="73063"/>
                    </a:cubicBezTo>
                    <a:cubicBezTo>
                      <a:pt x="617042" y="106096"/>
                      <a:pt x="630326" y="340157"/>
                      <a:pt x="604888" y="59495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976" name="CustomShape 38"/>
            <p:cNvSpPr/>
            <p:nvPr/>
          </p:nvSpPr>
          <p:spPr>
            <a:xfrm flipV="1">
              <a:off x="44280" y="6292800"/>
              <a:ext cx="290520" cy="25200"/>
            </a:xfrm>
            <a:custGeom>
              <a:avLst/>
              <a:gdLst/>
              <a:ahLst/>
              <a:rect l="l" t="t" r="r" b="b"/>
              <a:pathLst>
                <a:path w="863995" h="0">
                  <a:moveTo>
                    <a:pt x="863995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b58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7" name="CustomShape 39"/>
            <p:cNvSpPr/>
            <p:nvPr/>
          </p:nvSpPr>
          <p:spPr>
            <a:xfrm flipV="1">
              <a:off x="4670280" y="6262200"/>
              <a:ext cx="4294440" cy="47520"/>
            </a:xfrm>
            <a:custGeom>
              <a:avLst/>
              <a:gdLst/>
              <a:ahLst/>
              <a:rect l="l" t="t" r="r" b="b"/>
              <a:pathLst>
                <a:path w="827996" h="0">
                  <a:moveTo>
                    <a:pt x="827996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d5a9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8" name="CustomShape 40"/>
            <p:cNvSpPr/>
            <p:nvPr/>
          </p:nvSpPr>
          <p:spPr>
            <a:xfrm>
              <a:off x="3206520" y="6318000"/>
              <a:ext cx="414360" cy="28440"/>
            </a:xfrm>
            <a:custGeom>
              <a:avLst/>
              <a:gdLst/>
              <a:ahLst/>
              <a:rect l="l" t="t" r="r" b="b"/>
              <a:pathLst>
                <a:path w="406794" h="0">
                  <a:moveTo>
                    <a:pt x="0" y="0"/>
                  </a:moveTo>
                  <a:lnTo>
                    <a:pt x="406794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9" name="CustomShape 41"/>
            <p:cNvSpPr/>
            <p:nvPr/>
          </p:nvSpPr>
          <p:spPr>
            <a:xfrm>
              <a:off x="2090520" y="6319800"/>
              <a:ext cx="563400" cy="33120"/>
            </a:xfrm>
            <a:custGeom>
              <a:avLst/>
              <a:gdLst/>
              <a:ahLst/>
              <a:rect l="l" t="t" r="r" b="b"/>
              <a:pathLst>
                <a:path w="421195" h="0">
                  <a:moveTo>
                    <a:pt x="0" y="0"/>
                  </a:moveTo>
                  <a:lnTo>
                    <a:pt x="421195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0" name="CustomShape 42"/>
            <p:cNvSpPr/>
            <p:nvPr/>
          </p:nvSpPr>
          <p:spPr>
            <a:xfrm flipV="1">
              <a:off x="1055520" y="6296040"/>
              <a:ext cx="452160" cy="26640"/>
            </a:xfrm>
            <a:custGeom>
              <a:avLst/>
              <a:gdLst/>
              <a:ahLst/>
              <a:rect l="l" t="t" r="r" b="b"/>
              <a:pathLst>
                <a:path w="421196" h="0">
                  <a:moveTo>
                    <a:pt x="0" y="0"/>
                  </a:moveTo>
                  <a:lnTo>
                    <a:pt x="421196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981" name="Рисунок 13" descr=""/>
            <p:cNvPicPr/>
            <p:nvPr/>
          </p:nvPicPr>
          <p:blipFill>
            <a:blip r:embed="rId1"/>
            <a:stretch/>
          </p:blipFill>
          <p:spPr>
            <a:xfrm>
              <a:off x="334800" y="5925240"/>
              <a:ext cx="737640" cy="713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982" name="Group 43"/>
            <p:cNvGrpSpPr/>
            <p:nvPr/>
          </p:nvGrpSpPr>
          <p:grpSpPr>
            <a:xfrm>
              <a:off x="3620520" y="5988960"/>
              <a:ext cx="1050120" cy="769680"/>
              <a:chOff x="3620520" y="5988960"/>
              <a:chExt cx="1050120" cy="769680"/>
            </a:xfrm>
          </p:grpSpPr>
          <p:sp>
            <p:nvSpPr>
              <p:cNvPr id="3983" name="CustomShape 44"/>
              <p:cNvSpPr/>
              <p:nvPr/>
            </p:nvSpPr>
            <p:spPr>
              <a:xfrm>
                <a:off x="4135320" y="6001560"/>
                <a:ext cx="20520" cy="18720"/>
              </a:xfrm>
              <a:custGeom>
                <a:avLst/>
                <a:gdLst/>
                <a:ahLst/>
                <a:rect l="l" t="t" r="r" b="b"/>
                <a:pathLst>
                  <a:path w="26175" h="26162">
                    <a:moveTo>
                      <a:pt x="0" y="13094"/>
                    </a:moveTo>
                    <a:cubicBezTo>
                      <a:pt x="0" y="5855"/>
                      <a:pt x="5867" y="0"/>
                      <a:pt x="13094" y="0"/>
                    </a:cubicBezTo>
                    <a:cubicBezTo>
                      <a:pt x="20320" y="0"/>
                      <a:pt x="26162" y="5855"/>
                      <a:pt x="26175" y="13094"/>
                    </a:cubicBezTo>
                    <a:cubicBezTo>
                      <a:pt x="26175" y="20320"/>
                      <a:pt x="20320" y="26162"/>
                      <a:pt x="13094" y="26162"/>
                    </a:cubicBezTo>
                    <a:cubicBezTo>
                      <a:pt x="5867" y="26162"/>
                      <a:pt x="0" y="20333"/>
                      <a:pt x="0" y="13094"/>
                    </a:cubicBezTo>
                    <a:close/>
                  </a:path>
                </a:pathLst>
              </a:custGeom>
              <a:noFill/>
              <a:ln cap="rnd" w="8640">
                <a:solidFill>
                  <a:srgbClr val="009ad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84" name="CustomShape 45"/>
              <p:cNvSpPr/>
              <p:nvPr/>
            </p:nvSpPr>
            <p:spPr>
              <a:xfrm>
                <a:off x="3661560" y="6031800"/>
                <a:ext cx="967680" cy="583920"/>
              </a:xfrm>
              <a:custGeom>
                <a:avLst/>
                <a:gdLst/>
                <a:ahLst/>
                <a:rect l="l" t="t" r="r" b="b"/>
                <a:pathLst>
                  <a:path w="1227798" h="792785">
                    <a:moveTo>
                      <a:pt x="0" y="792785"/>
                    </a:moveTo>
                    <a:lnTo>
                      <a:pt x="0" y="0"/>
                    </a:lnTo>
                    <a:lnTo>
                      <a:pt x="1227798" y="0"/>
                    </a:lnTo>
                    <a:lnTo>
                      <a:pt x="1227798" y="787768"/>
                    </a:lnTo>
                    <a:lnTo>
                      <a:pt x="1227798" y="792785"/>
                    </a:lnTo>
                    <a:lnTo>
                      <a:pt x="0" y="792785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f5b9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85" name="CustomShape 46"/>
              <p:cNvSpPr/>
              <p:nvPr/>
            </p:nvSpPr>
            <p:spPr>
              <a:xfrm>
                <a:off x="3841200" y="6309360"/>
                <a:ext cx="33120" cy="21960"/>
              </a:xfrm>
              <a:custGeom>
                <a:avLst/>
                <a:gdLst/>
                <a:ahLst/>
                <a:rect l="l" t="t" r="r" b="b"/>
                <a:pathLst>
                  <a:path w="59654" h="29026">
                    <a:moveTo>
                      <a:pt x="32523" y="1154"/>
                    </a:moveTo>
                    <a:cubicBezTo>
                      <a:pt x="-27131" y="2016"/>
                      <a:pt x="-22610" y="3448"/>
                      <a:pt x="-22610" y="3448"/>
                    </a:cubicBezTo>
                    <a:lnTo>
                      <a:pt x="7201" y="29026"/>
                    </a:lnTo>
                    <a:cubicBezTo>
                      <a:pt x="0" y="21978"/>
                      <a:pt x="3086" y="6826"/>
                      <a:pt x="13957" y="2280"/>
                    </a:cubicBezTo>
                    <a:cubicBezTo>
                      <a:pt x="19399" y="0"/>
                      <a:pt x="26641" y="292"/>
                      <a:pt x="32523" y="11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86" name="CustomShape 47"/>
              <p:cNvSpPr/>
              <p:nvPr/>
            </p:nvSpPr>
            <p:spPr>
              <a:xfrm>
                <a:off x="3620520" y="5988960"/>
                <a:ext cx="1050120" cy="769680"/>
              </a:xfrm>
              <a:custGeom>
                <a:avLst/>
                <a:gdLst/>
                <a:ahLst/>
                <a:rect l="l" t="t" r="r" b="b"/>
                <a:pathLst>
                  <a:path w="1334554" h="1045121">
                    <a:moveTo>
                      <a:pt x="1298105" y="0"/>
                    </a:moveTo>
                    <a:lnTo>
                      <a:pt x="36436" y="0"/>
                    </a:lnTo>
                    <a:cubicBezTo>
                      <a:pt x="16307" y="0"/>
                      <a:pt x="12" y="16294"/>
                      <a:pt x="12" y="36436"/>
                    </a:cubicBezTo>
                    <a:lnTo>
                      <a:pt x="0" y="873189"/>
                    </a:lnTo>
                    <a:cubicBezTo>
                      <a:pt x="12" y="893318"/>
                      <a:pt x="16307" y="909650"/>
                      <a:pt x="36436" y="909650"/>
                    </a:cubicBezTo>
                    <a:lnTo>
                      <a:pt x="511911" y="909650"/>
                    </a:lnTo>
                    <a:cubicBezTo>
                      <a:pt x="510997" y="927621"/>
                      <a:pt x="507200" y="934949"/>
                      <a:pt x="495097" y="946887"/>
                    </a:cubicBezTo>
                    <a:cubicBezTo>
                      <a:pt x="486054" y="955777"/>
                      <a:pt x="474535" y="959015"/>
                      <a:pt x="464058" y="970648"/>
                    </a:cubicBezTo>
                    <a:cubicBezTo>
                      <a:pt x="453758" y="982459"/>
                      <a:pt x="447573" y="1001128"/>
                      <a:pt x="447573" y="1038441"/>
                    </a:cubicBezTo>
                    <a:lnTo>
                      <a:pt x="447573" y="1045121"/>
                    </a:lnTo>
                    <a:lnTo>
                      <a:pt x="886968" y="1045121"/>
                    </a:lnTo>
                    <a:lnTo>
                      <a:pt x="886968" y="1038441"/>
                    </a:lnTo>
                    <a:cubicBezTo>
                      <a:pt x="886968" y="1001128"/>
                      <a:pt x="880795" y="982459"/>
                      <a:pt x="870471" y="970648"/>
                    </a:cubicBezTo>
                    <a:cubicBezTo>
                      <a:pt x="860018" y="959015"/>
                      <a:pt x="848487" y="955777"/>
                      <a:pt x="839432" y="946887"/>
                    </a:cubicBezTo>
                    <a:cubicBezTo>
                      <a:pt x="827341" y="934949"/>
                      <a:pt x="823557" y="927621"/>
                      <a:pt x="822655" y="909650"/>
                    </a:cubicBezTo>
                    <a:lnTo>
                      <a:pt x="1298105" y="909650"/>
                    </a:lnTo>
                    <a:cubicBezTo>
                      <a:pt x="1318234" y="909650"/>
                      <a:pt x="1334529" y="893318"/>
                      <a:pt x="1334529" y="873189"/>
                    </a:cubicBezTo>
                    <a:lnTo>
                      <a:pt x="1334554" y="873189"/>
                    </a:lnTo>
                    <a:lnTo>
                      <a:pt x="1334554" y="36436"/>
                    </a:lnTo>
                    <a:cubicBezTo>
                      <a:pt x="1334529" y="16294"/>
                      <a:pt x="1318234" y="0"/>
                      <a:pt x="1298105" y="0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3539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987" name="Рисунок 19" descr=""/>
              <p:cNvPicPr/>
              <p:nvPr/>
            </p:nvPicPr>
            <p:blipFill>
              <a:blip r:embed="rId2"/>
              <a:srcRect l="48856" t="13487" r="2044" b="3235"/>
              <a:stretch/>
            </p:blipFill>
            <p:spPr>
              <a:xfrm>
                <a:off x="3752640" y="6061320"/>
                <a:ext cx="726480" cy="547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aphicFrame>
        <p:nvGraphicFramePr>
          <p:cNvPr id="3988" name="Object 48"/>
          <p:cNvGraphicFramePr/>
          <p:nvPr/>
        </p:nvGraphicFramePr>
        <p:xfrm>
          <a:off x="6926400" y="5821200"/>
          <a:ext cx="1923840" cy="33984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3989" name="Объект 54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6926400" y="5821200"/>
                    <a:ext cx="1923840" cy="339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3990" name="Рисунок 55" descr=""/>
          <p:cNvPicPr/>
          <p:nvPr/>
        </p:nvPicPr>
        <p:blipFill>
          <a:blip r:embed="rId5"/>
          <a:srcRect l="9407" t="16557" r="49890" b="15594"/>
          <a:stretch/>
        </p:blipFill>
        <p:spPr>
          <a:xfrm>
            <a:off x="520560" y="122400"/>
            <a:ext cx="2001960" cy="888840"/>
          </a:xfrm>
          <a:prstGeom prst="rect">
            <a:avLst/>
          </a:prstGeom>
          <a:ln w="0">
            <a:noFill/>
          </a:ln>
        </p:spPr>
      </p:pic>
      <p:sp>
        <p:nvSpPr>
          <p:cNvPr id="3991" name="CustomShape 49"/>
          <p:cNvSpPr/>
          <p:nvPr/>
        </p:nvSpPr>
        <p:spPr>
          <a:xfrm>
            <a:off x="2684520" y="428760"/>
            <a:ext cx="590220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Calibri Light"/>
              </a:rPr>
              <a:t>Разработчик программно-аппаратных комплексов для АПК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92" name="CustomShape 50"/>
          <p:cNvSpPr/>
          <p:nvPr/>
        </p:nvSpPr>
        <p:spPr>
          <a:xfrm>
            <a:off x="1886040" y="1073160"/>
            <a:ext cx="528012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4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Экономия на ветпрепаратах</a:t>
            </a:r>
            <a:r>
              <a:rPr b="1" lang="en-US" sz="24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: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93" name="CustomShape 51"/>
          <p:cNvSpPr/>
          <p:nvPr/>
        </p:nvSpPr>
        <p:spPr>
          <a:xfrm>
            <a:off x="860400" y="2747880"/>
            <a:ext cx="6948360" cy="11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4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За счет выявление мастита на ранней стадии мы меньше тратим на медикаменты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94" name="CustomShape 52"/>
          <p:cNvSpPr/>
          <p:nvPr/>
        </p:nvSpPr>
        <p:spPr>
          <a:xfrm>
            <a:off x="887400" y="4267080"/>
            <a:ext cx="7656480" cy="155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400" spc="-1" strike="noStrike">
                <a:solidFill>
                  <a:srgbClr val="000000"/>
                </a:solidFill>
                <a:latin typeface="Calibri Light"/>
              </a:rPr>
              <a:t>250 руб. </a:t>
            </a:r>
            <a:r>
              <a:rPr b="1" lang="en-US" sz="2400" spc="-1" strike="noStrike">
                <a:solidFill>
                  <a:srgbClr val="000000"/>
                </a:solidFill>
                <a:latin typeface="Calibri Light"/>
              </a:rPr>
              <a:t>x</a:t>
            </a:r>
            <a:r>
              <a:rPr b="1" lang="ru-RU" sz="2400" spc="-1" strike="noStrike">
                <a:solidFill>
                  <a:srgbClr val="000000"/>
                </a:solidFill>
                <a:latin typeface="Calibri Light"/>
              </a:rPr>
              <a:t> 200 гол </a:t>
            </a:r>
            <a:r>
              <a:rPr b="1" lang="en-US" sz="2400" spc="-1" strike="noStrike">
                <a:solidFill>
                  <a:srgbClr val="000000"/>
                </a:solidFill>
                <a:latin typeface="Calibri Light"/>
              </a:rPr>
              <a:t>x</a:t>
            </a:r>
            <a:r>
              <a:rPr b="1" lang="ru-RU" sz="2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Calibri Light"/>
              </a:rPr>
              <a:t>12</a:t>
            </a:r>
            <a:r>
              <a:rPr b="1" lang="ru-RU" sz="2400" spc="-1" strike="noStrike">
                <a:solidFill>
                  <a:srgbClr val="000000"/>
                </a:solidFill>
                <a:latin typeface="Calibri Light"/>
              </a:rPr>
              <a:t> мес </a:t>
            </a:r>
            <a:r>
              <a:rPr b="1" lang="en-US" sz="2400" spc="-1" strike="noStrike">
                <a:solidFill>
                  <a:srgbClr val="000000"/>
                </a:solidFill>
                <a:latin typeface="Calibri Light"/>
              </a:rPr>
              <a:t>x</a:t>
            </a:r>
            <a:r>
              <a:rPr b="1" lang="ru-RU" sz="2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Calibri Light"/>
              </a:rPr>
              <a:t>50</a:t>
            </a:r>
            <a:r>
              <a:rPr b="1" lang="ru-RU" sz="2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Calibri Light"/>
              </a:rPr>
              <a:t>%</a:t>
            </a:r>
            <a:r>
              <a:rPr b="1" lang="ru-RU" sz="2400" spc="-1" strike="noStrike">
                <a:solidFill>
                  <a:srgbClr val="000000"/>
                </a:solidFill>
                <a:latin typeface="Calibri Light"/>
              </a:rPr>
              <a:t> = </a:t>
            </a:r>
            <a:r>
              <a:rPr b="1" lang="ru-RU" sz="3600" spc="-1" strike="noStrike">
                <a:solidFill>
                  <a:srgbClr val="ff0000"/>
                </a:solidFill>
                <a:latin typeface="Calibri Light"/>
              </a:rPr>
              <a:t>300 000 руб.</a:t>
            </a:r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995" name="Picture 56" descr="https://cdn2.iconfinder.com/data/icons/hospital-medical/64/i153-2-512.png"/>
          <p:cNvPicPr/>
          <p:nvPr/>
        </p:nvPicPr>
        <p:blipFill>
          <a:blip r:embed="rId6"/>
          <a:stretch/>
        </p:blipFill>
        <p:spPr>
          <a:xfrm>
            <a:off x="7189920" y="1057320"/>
            <a:ext cx="1568160" cy="1569960"/>
          </a:xfrm>
          <a:prstGeom prst="rect">
            <a:avLst/>
          </a:prstGeom>
          <a:ln w="0"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6" name="Group 1"/>
          <p:cNvGrpSpPr/>
          <p:nvPr/>
        </p:nvGrpSpPr>
        <p:grpSpPr>
          <a:xfrm>
            <a:off x="44280" y="5665680"/>
            <a:ext cx="8920440" cy="1116000"/>
            <a:chOff x="44280" y="5665680"/>
            <a:chExt cx="8920440" cy="1116000"/>
          </a:xfrm>
        </p:grpSpPr>
        <p:grpSp>
          <p:nvGrpSpPr>
            <p:cNvPr id="3997" name="Group 2"/>
            <p:cNvGrpSpPr/>
            <p:nvPr/>
          </p:nvGrpSpPr>
          <p:grpSpPr>
            <a:xfrm>
              <a:off x="1361160" y="5665680"/>
              <a:ext cx="804600" cy="1116000"/>
              <a:chOff x="1361160" y="5665680"/>
              <a:chExt cx="804600" cy="1116000"/>
            </a:xfrm>
          </p:grpSpPr>
          <p:sp>
            <p:nvSpPr>
              <p:cNvPr id="3998" name="CustomShape 3"/>
              <p:cNvSpPr/>
              <p:nvPr/>
            </p:nvSpPr>
            <p:spPr>
              <a:xfrm>
                <a:off x="1361160" y="5665680"/>
                <a:ext cx="804600" cy="1116000"/>
              </a:xfrm>
              <a:custGeom>
                <a:avLst/>
                <a:gdLst/>
                <a:ahLst/>
                <a:rect l="l" t="t" r="r" b="b"/>
                <a:pathLst>
                  <a:path w="930834" h="1398486">
                    <a:moveTo>
                      <a:pt x="47219" y="61824"/>
                    </a:moveTo>
                    <a:lnTo>
                      <a:pt x="342875" y="51702"/>
                    </a:lnTo>
                    <a:cubicBezTo>
                      <a:pt x="342875" y="51702"/>
                      <a:pt x="557606" y="0"/>
                      <a:pt x="801548" y="87681"/>
                    </a:cubicBezTo>
                    <a:cubicBezTo>
                      <a:pt x="801548" y="87681"/>
                      <a:pt x="846519" y="114668"/>
                      <a:pt x="857758" y="160757"/>
                    </a:cubicBezTo>
                    <a:cubicBezTo>
                      <a:pt x="868998" y="206845"/>
                      <a:pt x="877989" y="247320"/>
                      <a:pt x="883615" y="300152"/>
                    </a:cubicBezTo>
                    <a:cubicBezTo>
                      <a:pt x="883615" y="300152"/>
                      <a:pt x="912838" y="313639"/>
                      <a:pt x="921842" y="324879"/>
                    </a:cubicBezTo>
                    <a:cubicBezTo>
                      <a:pt x="930834" y="336131"/>
                      <a:pt x="929716" y="347370"/>
                      <a:pt x="929716" y="359740"/>
                    </a:cubicBezTo>
                    <a:cubicBezTo>
                      <a:pt x="929716" y="372097"/>
                      <a:pt x="930834" y="390093"/>
                      <a:pt x="930834" y="390093"/>
                    </a:cubicBezTo>
                    <a:lnTo>
                      <a:pt x="909472" y="413690"/>
                    </a:lnTo>
                    <a:lnTo>
                      <a:pt x="907225" y="438429"/>
                    </a:lnTo>
                    <a:lnTo>
                      <a:pt x="890359" y="454165"/>
                    </a:lnTo>
                    <a:cubicBezTo>
                      <a:pt x="890359" y="454165"/>
                      <a:pt x="925208" y="451917"/>
                      <a:pt x="924090" y="511505"/>
                    </a:cubicBezTo>
                    <a:cubicBezTo>
                      <a:pt x="922960" y="571081"/>
                      <a:pt x="922960" y="718350"/>
                      <a:pt x="922960" y="718350"/>
                    </a:cubicBezTo>
                    <a:cubicBezTo>
                      <a:pt x="922960" y="718350"/>
                      <a:pt x="912838" y="758825"/>
                      <a:pt x="894855" y="777938"/>
                    </a:cubicBezTo>
                    <a:cubicBezTo>
                      <a:pt x="876872" y="797039"/>
                      <a:pt x="840892" y="827405"/>
                      <a:pt x="840892" y="827405"/>
                    </a:cubicBezTo>
                    <a:cubicBezTo>
                      <a:pt x="840892" y="827405"/>
                      <a:pt x="833031" y="825144"/>
                      <a:pt x="826275" y="811657"/>
                    </a:cubicBezTo>
                    <a:lnTo>
                      <a:pt x="879119" y="762191"/>
                    </a:lnTo>
                    <a:cubicBezTo>
                      <a:pt x="879119" y="762191"/>
                      <a:pt x="894855" y="741959"/>
                      <a:pt x="894855" y="701485"/>
                    </a:cubicBezTo>
                    <a:cubicBezTo>
                      <a:pt x="894855" y="661022"/>
                      <a:pt x="898233" y="503631"/>
                      <a:pt x="898233" y="503631"/>
                    </a:cubicBezTo>
                    <a:cubicBezTo>
                      <a:pt x="898233" y="503631"/>
                      <a:pt x="897102" y="496888"/>
                      <a:pt x="884733" y="496888"/>
                    </a:cubicBezTo>
                    <a:lnTo>
                      <a:pt x="831901" y="496888"/>
                    </a:lnTo>
                    <a:lnTo>
                      <a:pt x="781317" y="764438"/>
                    </a:lnTo>
                    <a:cubicBezTo>
                      <a:pt x="781317" y="764438"/>
                      <a:pt x="781317" y="788048"/>
                      <a:pt x="789178" y="791426"/>
                    </a:cubicBezTo>
                    <a:cubicBezTo>
                      <a:pt x="797052" y="794791"/>
                      <a:pt x="840892" y="822897"/>
                      <a:pt x="849897" y="840892"/>
                    </a:cubicBezTo>
                    <a:cubicBezTo>
                      <a:pt x="849897" y="840892"/>
                      <a:pt x="871245" y="863371"/>
                      <a:pt x="876872" y="868998"/>
                    </a:cubicBezTo>
                    <a:cubicBezTo>
                      <a:pt x="882498" y="874611"/>
                      <a:pt x="909472" y="876859"/>
                      <a:pt x="911720" y="906094"/>
                    </a:cubicBezTo>
                    <a:cubicBezTo>
                      <a:pt x="913968" y="935317"/>
                      <a:pt x="913968" y="946569"/>
                      <a:pt x="913968" y="946569"/>
                    </a:cubicBezTo>
                    <a:cubicBezTo>
                      <a:pt x="913968" y="946569"/>
                      <a:pt x="900481" y="971296"/>
                      <a:pt x="893737" y="974674"/>
                    </a:cubicBezTo>
                    <a:cubicBezTo>
                      <a:pt x="886993" y="978040"/>
                      <a:pt x="883615" y="996023"/>
                      <a:pt x="883615" y="996023"/>
                    </a:cubicBezTo>
                    <a:lnTo>
                      <a:pt x="873493" y="1000519"/>
                    </a:lnTo>
                    <a:cubicBezTo>
                      <a:pt x="873493" y="1000519"/>
                      <a:pt x="858888" y="1088212"/>
                      <a:pt x="818413" y="1136548"/>
                    </a:cubicBezTo>
                    <a:cubicBezTo>
                      <a:pt x="818413" y="1136548"/>
                      <a:pt x="803796" y="1152296"/>
                      <a:pt x="770077" y="1156780"/>
                    </a:cubicBezTo>
                    <a:cubicBezTo>
                      <a:pt x="736346" y="1161288"/>
                      <a:pt x="720611" y="1161288"/>
                      <a:pt x="720611" y="1161288"/>
                    </a:cubicBezTo>
                    <a:lnTo>
                      <a:pt x="719480" y="1214120"/>
                    </a:lnTo>
                    <a:cubicBezTo>
                      <a:pt x="719480" y="1214120"/>
                      <a:pt x="722859" y="1225360"/>
                      <a:pt x="708241" y="1225360"/>
                    </a:cubicBezTo>
                    <a:cubicBezTo>
                      <a:pt x="693623" y="1225360"/>
                      <a:pt x="653161" y="1224242"/>
                      <a:pt x="653161" y="1224242"/>
                    </a:cubicBezTo>
                    <a:lnTo>
                      <a:pt x="652031" y="1242225"/>
                    </a:lnTo>
                    <a:lnTo>
                      <a:pt x="628421" y="1242225"/>
                    </a:lnTo>
                    <a:lnTo>
                      <a:pt x="629552" y="1272578"/>
                    </a:lnTo>
                    <a:lnTo>
                      <a:pt x="608190" y="1272578"/>
                    </a:lnTo>
                    <a:lnTo>
                      <a:pt x="608190" y="1295057"/>
                    </a:lnTo>
                    <a:lnTo>
                      <a:pt x="608190" y="1382751"/>
                    </a:lnTo>
                    <a:cubicBezTo>
                      <a:pt x="608190" y="1382751"/>
                      <a:pt x="605942" y="1396238"/>
                      <a:pt x="600316" y="1396238"/>
                    </a:cubicBezTo>
                    <a:lnTo>
                      <a:pt x="568846" y="1396238"/>
                    </a:lnTo>
                    <a:cubicBezTo>
                      <a:pt x="568846" y="1396238"/>
                      <a:pt x="559854" y="1397368"/>
                      <a:pt x="559854" y="1381620"/>
                    </a:cubicBezTo>
                    <a:lnTo>
                      <a:pt x="559854" y="1310805"/>
                    </a:lnTo>
                    <a:lnTo>
                      <a:pt x="559854" y="1290561"/>
                    </a:lnTo>
                    <a:lnTo>
                      <a:pt x="530619" y="1290561"/>
                    </a:lnTo>
                    <a:lnTo>
                      <a:pt x="519379" y="1301813"/>
                    </a:lnTo>
                    <a:lnTo>
                      <a:pt x="508140" y="1301813"/>
                    </a:lnTo>
                    <a:lnTo>
                      <a:pt x="508140" y="1389494"/>
                    </a:lnTo>
                    <a:cubicBezTo>
                      <a:pt x="508140" y="1389494"/>
                      <a:pt x="502514" y="1398486"/>
                      <a:pt x="493522" y="1398486"/>
                    </a:cubicBezTo>
                    <a:lnTo>
                      <a:pt x="464299" y="1398486"/>
                    </a:lnTo>
                    <a:cubicBezTo>
                      <a:pt x="464299" y="1398486"/>
                      <a:pt x="458673" y="1392860"/>
                      <a:pt x="458673" y="1383868"/>
                    </a:cubicBezTo>
                    <a:lnTo>
                      <a:pt x="458673" y="1309675"/>
                    </a:lnTo>
                    <a:lnTo>
                      <a:pt x="458673" y="1286066"/>
                    </a:lnTo>
                    <a:lnTo>
                      <a:pt x="417081" y="1286066"/>
                    </a:lnTo>
                    <a:cubicBezTo>
                      <a:pt x="417081" y="1286066"/>
                      <a:pt x="401333" y="1277074"/>
                      <a:pt x="399085" y="1269200"/>
                    </a:cubicBezTo>
                    <a:lnTo>
                      <a:pt x="382219" y="1269200"/>
                    </a:lnTo>
                    <a:cubicBezTo>
                      <a:pt x="382219" y="1269200"/>
                      <a:pt x="379273" y="1265631"/>
                      <a:pt x="377939" y="1256182"/>
                    </a:cubicBezTo>
                    <a:cubicBezTo>
                      <a:pt x="376606" y="1246721"/>
                      <a:pt x="376606" y="1236599"/>
                      <a:pt x="376606" y="1236599"/>
                    </a:cubicBezTo>
                    <a:cubicBezTo>
                      <a:pt x="376606" y="1236599"/>
                      <a:pt x="366484" y="1233234"/>
                      <a:pt x="364236" y="1217486"/>
                    </a:cubicBezTo>
                    <a:lnTo>
                      <a:pt x="299034" y="1217486"/>
                    </a:lnTo>
                    <a:cubicBezTo>
                      <a:pt x="299034" y="1217486"/>
                      <a:pt x="291173" y="1211872"/>
                      <a:pt x="288925" y="1206246"/>
                    </a:cubicBezTo>
                    <a:cubicBezTo>
                      <a:pt x="286664" y="1200633"/>
                      <a:pt x="286664" y="1151166"/>
                      <a:pt x="286664" y="1151166"/>
                    </a:cubicBezTo>
                    <a:lnTo>
                      <a:pt x="73076" y="1148918"/>
                    </a:lnTo>
                    <a:cubicBezTo>
                      <a:pt x="73076" y="1148918"/>
                      <a:pt x="31483" y="1102830"/>
                      <a:pt x="71945" y="997153"/>
                    </a:cubicBezTo>
                    <a:lnTo>
                      <a:pt x="157391" y="997153"/>
                    </a:lnTo>
                    <a:lnTo>
                      <a:pt x="156261" y="981418"/>
                    </a:lnTo>
                    <a:lnTo>
                      <a:pt x="132664" y="973544"/>
                    </a:lnTo>
                    <a:lnTo>
                      <a:pt x="131534" y="947687"/>
                    </a:lnTo>
                    <a:lnTo>
                      <a:pt x="111455" y="932027"/>
                    </a:lnTo>
                    <a:lnTo>
                      <a:pt x="112878" y="916318"/>
                    </a:lnTo>
                    <a:lnTo>
                      <a:pt x="114313" y="879183"/>
                    </a:lnTo>
                    <a:cubicBezTo>
                      <a:pt x="114313" y="879183"/>
                      <a:pt x="116916" y="858876"/>
                      <a:pt x="146152" y="854380"/>
                    </a:cubicBezTo>
                    <a:lnTo>
                      <a:pt x="163004" y="851002"/>
                    </a:lnTo>
                    <a:lnTo>
                      <a:pt x="178753" y="820649"/>
                    </a:lnTo>
                    <a:lnTo>
                      <a:pt x="132664" y="767817"/>
                    </a:lnTo>
                    <a:cubicBezTo>
                      <a:pt x="132664" y="767817"/>
                      <a:pt x="110172" y="749833"/>
                      <a:pt x="113551" y="703732"/>
                    </a:cubicBezTo>
                    <a:cubicBezTo>
                      <a:pt x="116916" y="657644"/>
                      <a:pt x="120294" y="493509"/>
                      <a:pt x="120294" y="493509"/>
                    </a:cubicBezTo>
                    <a:cubicBezTo>
                      <a:pt x="120294" y="493509"/>
                      <a:pt x="115799" y="463156"/>
                      <a:pt x="166383" y="460908"/>
                    </a:cubicBezTo>
                    <a:cubicBezTo>
                      <a:pt x="166383" y="460908"/>
                      <a:pt x="160757" y="447421"/>
                      <a:pt x="166383" y="447421"/>
                    </a:cubicBezTo>
                    <a:cubicBezTo>
                      <a:pt x="172009" y="447421"/>
                      <a:pt x="142773" y="440677"/>
                      <a:pt x="146152" y="420446"/>
                    </a:cubicBezTo>
                    <a:cubicBezTo>
                      <a:pt x="149517" y="400202"/>
                      <a:pt x="146152" y="400202"/>
                      <a:pt x="146152" y="400202"/>
                    </a:cubicBezTo>
                    <a:lnTo>
                      <a:pt x="126517" y="384772"/>
                    </a:lnTo>
                    <a:lnTo>
                      <a:pt x="130023" y="320840"/>
                    </a:lnTo>
                    <a:cubicBezTo>
                      <a:pt x="130023" y="320840"/>
                      <a:pt x="122542" y="299402"/>
                      <a:pt x="182118" y="279921"/>
                    </a:cubicBezTo>
                    <a:cubicBezTo>
                      <a:pt x="182118" y="279921"/>
                      <a:pt x="188862" y="213589"/>
                      <a:pt x="194488" y="206845"/>
                    </a:cubicBezTo>
                    <a:lnTo>
                      <a:pt x="50584" y="206845"/>
                    </a:lnTo>
                    <a:cubicBezTo>
                      <a:pt x="50584" y="206845"/>
                      <a:pt x="0" y="132652"/>
                      <a:pt x="47219" y="61824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99" name="CustomShape 4"/>
              <p:cNvSpPr/>
              <p:nvPr/>
            </p:nvSpPr>
            <p:spPr>
              <a:xfrm>
                <a:off x="1529280" y="5790960"/>
                <a:ext cx="101520" cy="39600"/>
              </a:xfrm>
              <a:custGeom>
                <a:avLst/>
                <a:gdLst/>
                <a:ahLst/>
                <a:rect l="l" t="t" r="r" b="b"/>
                <a:pathLst>
                  <a:path w="118046" h="49466">
                    <a:moveTo>
                      <a:pt x="0" y="49466"/>
                    </a:moveTo>
                    <a:lnTo>
                      <a:pt x="46088" y="49466"/>
                    </a:lnTo>
                    <a:cubicBezTo>
                      <a:pt x="46088" y="49466"/>
                      <a:pt x="96685" y="38227"/>
                      <a:pt x="118046" y="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0" name="CustomShape 5"/>
              <p:cNvSpPr/>
              <p:nvPr/>
            </p:nvSpPr>
            <p:spPr>
              <a:xfrm>
                <a:off x="1518120" y="5833800"/>
                <a:ext cx="606240" cy="71280"/>
              </a:xfrm>
              <a:custGeom>
                <a:avLst/>
                <a:gdLst/>
                <a:ahLst/>
                <a:rect l="l" t="t" r="r" b="b"/>
                <a:pathLst>
                  <a:path w="701497" h="89929">
                    <a:moveTo>
                      <a:pt x="0" y="69698"/>
                    </a:moveTo>
                    <a:cubicBezTo>
                      <a:pt x="0" y="69698"/>
                      <a:pt x="336131" y="0"/>
                      <a:pt x="701497" y="8992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1" name="CustomShape 6"/>
              <p:cNvSpPr/>
              <p:nvPr/>
            </p:nvSpPr>
            <p:spPr>
              <a:xfrm>
                <a:off x="1473840" y="5910120"/>
                <a:ext cx="691920" cy="66600"/>
              </a:xfrm>
              <a:custGeom>
                <a:avLst/>
                <a:gdLst/>
                <a:ahLst/>
                <a:rect l="l" t="t" r="r" b="b"/>
                <a:pathLst>
                  <a:path w="800811" h="83934">
                    <a:moveTo>
                      <a:pt x="0" y="56096"/>
                    </a:moveTo>
                    <a:cubicBezTo>
                      <a:pt x="0" y="56096"/>
                      <a:pt x="21006" y="26975"/>
                      <a:pt x="184379" y="13487"/>
                    </a:cubicBezTo>
                    <a:cubicBezTo>
                      <a:pt x="347764" y="0"/>
                      <a:pt x="580098" y="17983"/>
                      <a:pt x="611581" y="25476"/>
                    </a:cubicBezTo>
                    <a:cubicBezTo>
                      <a:pt x="643052" y="32969"/>
                      <a:pt x="778701" y="43459"/>
                      <a:pt x="800811" y="83934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2" name="CustomShape 7"/>
              <p:cNvSpPr/>
              <p:nvPr/>
            </p:nvSpPr>
            <p:spPr>
              <a:xfrm>
                <a:off x="1487880" y="5938560"/>
                <a:ext cx="658800" cy="56880"/>
              </a:xfrm>
              <a:custGeom>
                <a:avLst/>
                <a:gdLst/>
                <a:ahLst/>
                <a:rect l="l" t="t" r="r" b="b"/>
                <a:pathLst>
                  <a:path w="763321" h="71577">
                    <a:moveTo>
                      <a:pt x="0" y="58090"/>
                    </a:moveTo>
                    <a:cubicBezTo>
                      <a:pt x="0" y="58090"/>
                      <a:pt x="4877" y="19495"/>
                      <a:pt x="241706" y="9004"/>
                    </a:cubicBezTo>
                    <a:cubicBezTo>
                      <a:pt x="241706" y="9004"/>
                      <a:pt x="285166" y="0"/>
                      <a:pt x="496519" y="12002"/>
                    </a:cubicBezTo>
                    <a:cubicBezTo>
                      <a:pt x="707873" y="23990"/>
                      <a:pt x="755828" y="63716"/>
                      <a:pt x="763321" y="7157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3" name="CustomShape 8"/>
              <p:cNvSpPr/>
              <p:nvPr/>
            </p:nvSpPr>
            <p:spPr>
              <a:xfrm>
                <a:off x="1487880" y="5962320"/>
                <a:ext cx="657000" cy="52200"/>
              </a:xfrm>
              <a:custGeom>
                <a:avLst/>
                <a:gdLst/>
                <a:ahLst/>
                <a:rect l="l" t="t" r="r" b="b"/>
                <a:pathLst>
                  <a:path w="761073" h="66319">
                    <a:moveTo>
                      <a:pt x="0" y="48336"/>
                    </a:moveTo>
                    <a:cubicBezTo>
                      <a:pt x="0" y="48336"/>
                      <a:pt x="4877" y="20980"/>
                      <a:pt x="228219" y="5994"/>
                    </a:cubicBezTo>
                    <a:cubicBezTo>
                      <a:pt x="228219" y="5994"/>
                      <a:pt x="405092" y="0"/>
                      <a:pt x="510007" y="11989"/>
                    </a:cubicBezTo>
                    <a:cubicBezTo>
                      <a:pt x="510007" y="11989"/>
                      <a:pt x="734847" y="29223"/>
                      <a:pt x="761073" y="6631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4" name="CustomShape 9"/>
              <p:cNvSpPr/>
              <p:nvPr/>
            </p:nvSpPr>
            <p:spPr>
              <a:xfrm>
                <a:off x="1460880" y="6357960"/>
                <a:ext cx="690480" cy="28440"/>
              </a:xfrm>
              <a:custGeom>
                <a:avLst/>
                <a:gdLst/>
                <a:ahLst/>
                <a:rect l="l" t="t" r="r" b="b"/>
                <a:pathLst>
                  <a:path w="798030" h="35103">
                    <a:moveTo>
                      <a:pt x="0" y="23368"/>
                    </a:moveTo>
                    <a:cubicBezTo>
                      <a:pt x="111265" y="8547"/>
                      <a:pt x="242837" y="0"/>
                      <a:pt x="388518" y="1765"/>
                    </a:cubicBezTo>
                    <a:cubicBezTo>
                      <a:pt x="542176" y="3632"/>
                      <a:pt x="683908" y="15900"/>
                      <a:pt x="798030" y="35103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5" name="CustomShape 10"/>
              <p:cNvSpPr/>
              <p:nvPr/>
            </p:nvSpPr>
            <p:spPr>
              <a:xfrm>
                <a:off x="1575360" y="6276960"/>
                <a:ext cx="465120" cy="17280"/>
              </a:xfrm>
              <a:custGeom>
                <a:avLst/>
                <a:gdLst/>
                <a:ahLst/>
                <a:rect l="l" t="t" r="r" b="b"/>
                <a:pathLst>
                  <a:path w="538366" h="22085">
                    <a:moveTo>
                      <a:pt x="0" y="14135"/>
                    </a:moveTo>
                    <a:cubicBezTo>
                      <a:pt x="75044" y="4864"/>
                      <a:pt x="166230" y="0"/>
                      <a:pt x="264503" y="1181"/>
                    </a:cubicBezTo>
                    <a:cubicBezTo>
                      <a:pt x="368173" y="2438"/>
                      <a:pt x="461366" y="9932"/>
                      <a:pt x="538366" y="22085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6" name="CustomShape 11"/>
              <p:cNvSpPr/>
              <p:nvPr/>
            </p:nvSpPr>
            <p:spPr>
              <a:xfrm>
                <a:off x="1506960" y="6324480"/>
                <a:ext cx="598320" cy="21960"/>
              </a:xfrm>
              <a:custGeom>
                <a:avLst/>
                <a:gdLst/>
                <a:ahLst/>
                <a:rect l="l" t="t" r="r" b="b"/>
                <a:pathLst>
                  <a:path w="691375" h="28880">
                    <a:moveTo>
                      <a:pt x="0" y="18199"/>
                    </a:moveTo>
                    <a:cubicBezTo>
                      <a:pt x="92710" y="5842"/>
                      <a:pt x="214871" y="0"/>
                      <a:pt x="336258" y="1461"/>
                    </a:cubicBezTo>
                    <a:cubicBezTo>
                      <a:pt x="464299" y="3010"/>
                      <a:pt x="596278" y="12878"/>
                      <a:pt x="691375" y="2888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7" name="CustomShape 12"/>
              <p:cNvSpPr/>
              <p:nvPr/>
            </p:nvSpPr>
            <p:spPr>
              <a:xfrm>
                <a:off x="1458000" y="6389640"/>
                <a:ext cx="693720" cy="20520"/>
              </a:xfrm>
              <a:custGeom>
                <a:avLst/>
                <a:gdLst/>
                <a:ahLst/>
                <a:rect l="l" t="t" r="r" b="b"/>
                <a:pathLst>
                  <a:path w="801650" h="26340">
                    <a:moveTo>
                      <a:pt x="0" y="14745"/>
                    </a:moveTo>
                    <a:cubicBezTo>
                      <a:pt x="111201" y="4915"/>
                      <a:pt x="246342" y="0"/>
                      <a:pt x="392024" y="1765"/>
                    </a:cubicBezTo>
                    <a:cubicBezTo>
                      <a:pt x="545694" y="3619"/>
                      <a:pt x="687464" y="12636"/>
                      <a:pt x="801650" y="2634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8" name="CustomShape 13"/>
              <p:cNvSpPr/>
              <p:nvPr/>
            </p:nvSpPr>
            <p:spPr>
              <a:xfrm>
                <a:off x="1475280" y="6410160"/>
                <a:ext cx="663480" cy="20520"/>
              </a:xfrm>
              <a:custGeom>
                <a:avLst/>
                <a:gdLst/>
                <a:ahLst/>
                <a:rect l="l" t="t" r="r" b="b"/>
                <a:pathLst>
                  <a:path w="768071" h="26086">
                    <a:moveTo>
                      <a:pt x="0" y="15634"/>
                    </a:moveTo>
                    <a:cubicBezTo>
                      <a:pt x="107036" y="5753"/>
                      <a:pt x="233578" y="0"/>
                      <a:pt x="373799" y="1689"/>
                    </a:cubicBezTo>
                    <a:cubicBezTo>
                      <a:pt x="521716" y="3480"/>
                      <a:pt x="658165" y="12433"/>
                      <a:pt x="768071" y="2608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9" name="CustomShape 14"/>
              <p:cNvSpPr/>
              <p:nvPr/>
            </p:nvSpPr>
            <p:spPr>
              <a:xfrm>
                <a:off x="1494360" y="6433920"/>
                <a:ext cx="631800" cy="20520"/>
              </a:xfrm>
              <a:custGeom>
                <a:avLst/>
                <a:gdLst/>
                <a:ahLst/>
                <a:rect l="l" t="t" r="r" b="b"/>
                <a:pathLst>
                  <a:path w="729691" h="25730">
                    <a:moveTo>
                      <a:pt x="0" y="15011"/>
                    </a:moveTo>
                    <a:cubicBezTo>
                      <a:pt x="101219" y="5067"/>
                      <a:pt x="224244" y="0"/>
                      <a:pt x="356857" y="1600"/>
                    </a:cubicBezTo>
                    <a:cubicBezTo>
                      <a:pt x="496722" y="3289"/>
                      <a:pt x="625754" y="12154"/>
                      <a:pt x="729691" y="2573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10" name="CustomShape 15"/>
              <p:cNvSpPr/>
              <p:nvPr/>
            </p:nvSpPr>
            <p:spPr>
              <a:xfrm>
                <a:off x="2100960" y="6140160"/>
                <a:ext cx="44280" cy="87120"/>
              </a:xfrm>
              <a:custGeom>
                <a:avLst/>
                <a:gdLst/>
                <a:ahLst/>
                <a:rect l="l" t="t" r="r" b="b"/>
                <a:pathLst>
                  <a:path w="50965" h="107925">
                    <a:moveTo>
                      <a:pt x="35979" y="7493"/>
                    </a:moveTo>
                    <a:cubicBezTo>
                      <a:pt x="35979" y="7493"/>
                      <a:pt x="4496" y="0"/>
                      <a:pt x="2997" y="28473"/>
                    </a:cubicBezTo>
                    <a:cubicBezTo>
                      <a:pt x="1499" y="56960"/>
                      <a:pt x="2997" y="92939"/>
                      <a:pt x="2997" y="92939"/>
                    </a:cubicBezTo>
                    <a:cubicBezTo>
                      <a:pt x="2997" y="92939"/>
                      <a:pt x="0" y="107925"/>
                      <a:pt x="25489" y="106426"/>
                    </a:cubicBezTo>
                    <a:cubicBezTo>
                      <a:pt x="50965" y="104927"/>
                      <a:pt x="34849" y="106426"/>
                      <a:pt x="34849" y="10642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11" name="CustomShape 16"/>
              <p:cNvSpPr/>
              <p:nvPr/>
            </p:nvSpPr>
            <p:spPr>
              <a:xfrm>
                <a:off x="1497600" y="6460920"/>
                <a:ext cx="487080" cy="131760"/>
              </a:xfrm>
              <a:custGeom>
                <a:avLst/>
                <a:gdLst/>
                <a:ahLst/>
                <a:rect l="l" t="t" r="r" b="b"/>
                <a:pathLst>
                  <a:path w="563969" h="164135">
                    <a:moveTo>
                      <a:pt x="0" y="0"/>
                    </a:moveTo>
                    <a:lnTo>
                      <a:pt x="17615" y="82436"/>
                    </a:lnTo>
                    <a:cubicBezTo>
                      <a:pt x="17615" y="82436"/>
                      <a:pt x="29604" y="144640"/>
                      <a:pt x="129286" y="154013"/>
                    </a:cubicBezTo>
                    <a:lnTo>
                      <a:pt x="130035" y="134899"/>
                    </a:lnTo>
                    <a:cubicBezTo>
                      <a:pt x="130035" y="134899"/>
                      <a:pt x="285166" y="107925"/>
                      <a:pt x="563969" y="145390"/>
                    </a:cubicBezTo>
                    <a:lnTo>
                      <a:pt x="563969" y="164135"/>
                    </a:ln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12" name="CustomShape 17"/>
              <p:cNvSpPr/>
              <p:nvPr/>
            </p:nvSpPr>
            <p:spPr>
              <a:xfrm>
                <a:off x="1497600" y="6057720"/>
                <a:ext cx="87120" cy="247680"/>
              </a:xfrm>
              <a:custGeom>
                <a:avLst/>
                <a:gdLst/>
                <a:ahLst/>
                <a:rect l="l" t="t" r="r" b="b"/>
                <a:pathLst>
                  <a:path w="101181" h="309524">
                    <a:moveTo>
                      <a:pt x="51714" y="0"/>
                    </a:moveTo>
                    <a:lnTo>
                      <a:pt x="12751" y="0"/>
                    </a:lnTo>
                    <a:cubicBezTo>
                      <a:pt x="12751" y="0"/>
                      <a:pt x="749" y="6744"/>
                      <a:pt x="749" y="17234"/>
                    </a:cubicBezTo>
                    <a:lnTo>
                      <a:pt x="749" y="107175"/>
                    </a:lnTo>
                    <a:lnTo>
                      <a:pt x="23241" y="107175"/>
                    </a:lnTo>
                    <a:cubicBezTo>
                      <a:pt x="23241" y="107175"/>
                      <a:pt x="50216" y="148399"/>
                      <a:pt x="23241" y="205346"/>
                    </a:cubicBezTo>
                    <a:lnTo>
                      <a:pt x="0" y="205346"/>
                    </a:lnTo>
                    <a:lnTo>
                      <a:pt x="0" y="242075"/>
                    </a:lnTo>
                    <a:cubicBezTo>
                      <a:pt x="0" y="242075"/>
                      <a:pt x="0" y="256311"/>
                      <a:pt x="11989" y="269811"/>
                    </a:cubicBezTo>
                    <a:lnTo>
                      <a:pt x="45720" y="309524"/>
                    </a:lnTo>
                    <a:lnTo>
                      <a:pt x="80201" y="291541"/>
                    </a:lnTo>
                    <a:cubicBezTo>
                      <a:pt x="80201" y="291541"/>
                      <a:pt x="101181" y="278803"/>
                      <a:pt x="95186" y="256311"/>
                    </a:cubicBezTo>
                    <a:cubicBezTo>
                      <a:pt x="89192" y="233832"/>
                      <a:pt x="51714" y="0"/>
                      <a:pt x="51714" y="0"/>
                    </a:cubicBezTo>
                    <a:close/>
                  </a:path>
                </a:pathLst>
              </a:custGeom>
              <a:noFill/>
              <a:ln cap="rnd" w="136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13" name="CustomShape 18"/>
              <p:cNvSpPr/>
              <p:nvPr/>
            </p:nvSpPr>
            <p:spPr>
              <a:xfrm>
                <a:off x="1591200" y="6006960"/>
                <a:ext cx="442800" cy="271440"/>
              </a:xfrm>
              <a:custGeom>
                <a:avLst/>
                <a:gdLst/>
                <a:ahLst/>
                <a:rect l="l" t="t" r="r" b="b"/>
                <a:pathLst>
                  <a:path w="511886" h="341757">
                    <a:moveTo>
                      <a:pt x="0" y="332016"/>
                    </a:moveTo>
                    <a:cubicBezTo>
                      <a:pt x="0" y="332016"/>
                      <a:pt x="71031" y="317779"/>
                      <a:pt x="172174" y="320777"/>
                    </a:cubicBezTo>
                    <a:cubicBezTo>
                      <a:pt x="172174" y="320777"/>
                      <a:pt x="199962" y="323774"/>
                      <a:pt x="199187" y="302044"/>
                    </a:cubicBezTo>
                    <a:cubicBezTo>
                      <a:pt x="198285" y="276568"/>
                      <a:pt x="199187" y="25489"/>
                      <a:pt x="199187" y="25489"/>
                    </a:cubicBezTo>
                    <a:cubicBezTo>
                      <a:pt x="199187" y="25489"/>
                      <a:pt x="199199" y="7493"/>
                      <a:pt x="211544" y="3747"/>
                    </a:cubicBezTo>
                    <a:cubicBezTo>
                      <a:pt x="223901" y="0"/>
                      <a:pt x="226987" y="20244"/>
                      <a:pt x="226987" y="24740"/>
                    </a:cubicBezTo>
                    <a:lnTo>
                      <a:pt x="226987" y="300533"/>
                    </a:lnTo>
                    <a:cubicBezTo>
                      <a:pt x="226987" y="300533"/>
                      <a:pt x="228537" y="318529"/>
                      <a:pt x="242430" y="319278"/>
                    </a:cubicBezTo>
                    <a:cubicBezTo>
                      <a:pt x="256324" y="320027"/>
                      <a:pt x="395300" y="318529"/>
                      <a:pt x="511886" y="34175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014" name="Group 19"/>
            <p:cNvGrpSpPr/>
            <p:nvPr/>
          </p:nvGrpSpPr>
          <p:grpSpPr>
            <a:xfrm>
              <a:off x="2632680" y="6019920"/>
              <a:ext cx="584640" cy="614880"/>
              <a:chOff x="2632680" y="6019920"/>
              <a:chExt cx="584640" cy="614880"/>
            </a:xfrm>
          </p:grpSpPr>
          <p:sp>
            <p:nvSpPr>
              <p:cNvPr id="4015" name="CustomShape 20"/>
              <p:cNvSpPr/>
              <p:nvPr/>
            </p:nvSpPr>
            <p:spPr>
              <a:xfrm>
                <a:off x="2632680" y="6019920"/>
                <a:ext cx="584640" cy="614880"/>
              </a:xfrm>
              <a:custGeom>
                <a:avLst/>
                <a:gdLst/>
                <a:ahLst/>
                <a:rect l="l" t="t" r="r" b="b"/>
                <a:pathLst>
                  <a:path w="742963" h="834885">
                    <a:moveTo>
                      <a:pt x="49759" y="85979"/>
                    </a:moveTo>
                    <a:cubicBezTo>
                      <a:pt x="49759" y="85979"/>
                      <a:pt x="60312" y="12408"/>
                      <a:pt x="151219" y="6363"/>
                    </a:cubicBezTo>
                    <a:cubicBezTo>
                      <a:pt x="246812" y="0"/>
                      <a:pt x="594868" y="3073"/>
                      <a:pt x="617322" y="7671"/>
                    </a:cubicBezTo>
                    <a:cubicBezTo>
                      <a:pt x="646633" y="13665"/>
                      <a:pt x="701446" y="19876"/>
                      <a:pt x="712254" y="84671"/>
                    </a:cubicBezTo>
                    <a:cubicBezTo>
                      <a:pt x="723545" y="152362"/>
                      <a:pt x="742963" y="516687"/>
                      <a:pt x="701777" y="680390"/>
                    </a:cubicBezTo>
                    <a:cubicBezTo>
                      <a:pt x="690029" y="715836"/>
                      <a:pt x="684987" y="767512"/>
                      <a:pt x="612750" y="774662"/>
                    </a:cubicBezTo>
                    <a:lnTo>
                      <a:pt x="607517" y="802157"/>
                    </a:lnTo>
                    <a:cubicBezTo>
                      <a:pt x="607517" y="802157"/>
                      <a:pt x="610133" y="820483"/>
                      <a:pt x="581330" y="827037"/>
                    </a:cubicBezTo>
                    <a:cubicBezTo>
                      <a:pt x="552526" y="833577"/>
                      <a:pt x="528955" y="834885"/>
                      <a:pt x="528955" y="834885"/>
                    </a:cubicBezTo>
                    <a:lnTo>
                      <a:pt x="514553" y="789064"/>
                    </a:lnTo>
                    <a:cubicBezTo>
                      <a:pt x="514553" y="789064"/>
                      <a:pt x="404571" y="808698"/>
                      <a:pt x="235674" y="787756"/>
                    </a:cubicBezTo>
                    <a:lnTo>
                      <a:pt x="225209" y="832269"/>
                    </a:lnTo>
                    <a:lnTo>
                      <a:pt x="162357" y="823100"/>
                    </a:lnTo>
                    <a:cubicBezTo>
                      <a:pt x="162357" y="823100"/>
                      <a:pt x="147955" y="817867"/>
                      <a:pt x="144031" y="798233"/>
                    </a:cubicBezTo>
                    <a:lnTo>
                      <a:pt x="140094" y="778586"/>
                    </a:lnTo>
                    <a:cubicBezTo>
                      <a:pt x="140094" y="778586"/>
                      <a:pt x="55943" y="738772"/>
                      <a:pt x="47142" y="677774"/>
                    </a:cubicBezTo>
                    <a:cubicBezTo>
                      <a:pt x="47142" y="677774"/>
                      <a:pt x="0" y="397586"/>
                      <a:pt x="49759" y="8597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16" name="CustomShape 21"/>
              <p:cNvSpPr/>
              <p:nvPr/>
            </p:nvSpPr>
            <p:spPr>
              <a:xfrm>
                <a:off x="2654640" y="6030720"/>
                <a:ext cx="538920" cy="559440"/>
              </a:xfrm>
              <a:custGeom>
                <a:avLst/>
                <a:gdLst/>
                <a:ahLst/>
                <a:rect l="l" t="t" r="r" b="b"/>
                <a:pathLst>
                  <a:path w="685165" h="759701">
                    <a:moveTo>
                      <a:pt x="40043" y="81559"/>
                    </a:moveTo>
                    <a:cubicBezTo>
                      <a:pt x="40043" y="81559"/>
                      <a:pt x="0" y="339814"/>
                      <a:pt x="40043" y="641934"/>
                    </a:cubicBezTo>
                    <a:cubicBezTo>
                      <a:pt x="43485" y="667880"/>
                      <a:pt x="53429" y="692747"/>
                      <a:pt x="105499" y="706082"/>
                    </a:cubicBezTo>
                    <a:cubicBezTo>
                      <a:pt x="154788" y="720547"/>
                      <a:pt x="426707" y="759701"/>
                      <a:pt x="588632" y="708711"/>
                    </a:cubicBezTo>
                    <a:cubicBezTo>
                      <a:pt x="615036" y="700392"/>
                      <a:pt x="643141" y="678281"/>
                      <a:pt x="652780" y="641934"/>
                    </a:cubicBezTo>
                    <a:cubicBezTo>
                      <a:pt x="685165" y="519862"/>
                      <a:pt x="673329" y="97917"/>
                      <a:pt x="663423" y="66637"/>
                    </a:cubicBezTo>
                    <a:cubicBezTo>
                      <a:pt x="656336" y="44297"/>
                      <a:pt x="639445" y="14795"/>
                      <a:pt x="567398" y="10465"/>
                    </a:cubicBezTo>
                    <a:cubicBezTo>
                      <a:pt x="393091" y="0"/>
                      <a:pt x="147333" y="5918"/>
                      <a:pt x="115977" y="11773"/>
                    </a:cubicBezTo>
                    <a:cubicBezTo>
                      <a:pt x="115977" y="11773"/>
                      <a:pt x="53137" y="21336"/>
                      <a:pt x="40043" y="8155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17" name="CustomShape 22"/>
              <p:cNvSpPr/>
              <p:nvPr/>
            </p:nvSpPr>
            <p:spPr>
              <a:xfrm>
                <a:off x="2732400" y="6065640"/>
                <a:ext cx="402480" cy="475560"/>
              </a:xfrm>
              <a:custGeom>
                <a:avLst/>
                <a:gdLst/>
                <a:ahLst/>
                <a:rect l="l" t="t" r="r" b="b"/>
                <a:pathLst>
                  <a:path w="532739" h="660386">
                    <a:moveTo>
                      <a:pt x="16379" y="29923"/>
                    </a:moveTo>
                    <a:cubicBezTo>
                      <a:pt x="16379" y="29923"/>
                      <a:pt x="13763" y="6784"/>
                      <a:pt x="45183" y="5488"/>
                    </a:cubicBezTo>
                    <a:cubicBezTo>
                      <a:pt x="76603" y="4193"/>
                      <a:pt x="293950" y="-6183"/>
                      <a:pt x="465464" y="5488"/>
                    </a:cubicBezTo>
                    <a:cubicBezTo>
                      <a:pt x="465464" y="5488"/>
                      <a:pt x="488086" y="1244"/>
                      <a:pt x="490699" y="29923"/>
                    </a:cubicBezTo>
                    <a:cubicBezTo>
                      <a:pt x="497579" y="105438"/>
                      <a:pt x="516466" y="358796"/>
                      <a:pt x="507709" y="458488"/>
                    </a:cubicBezTo>
                    <a:cubicBezTo>
                      <a:pt x="498952" y="558180"/>
                      <a:pt x="513346" y="601949"/>
                      <a:pt x="438159" y="628076"/>
                    </a:cubicBezTo>
                    <a:cubicBezTo>
                      <a:pt x="362972" y="654203"/>
                      <a:pt x="129443" y="651653"/>
                      <a:pt x="56585" y="615249"/>
                    </a:cubicBezTo>
                    <a:cubicBezTo>
                      <a:pt x="-16273" y="578845"/>
                      <a:pt x="7714" y="507207"/>
                      <a:pt x="1013" y="409653"/>
                    </a:cubicBezTo>
                    <a:cubicBezTo>
                      <a:pt x="1877" y="333567"/>
                      <a:pt x="-7192" y="276303"/>
                      <a:pt x="16379" y="29923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18" name="CustomShape 23"/>
              <p:cNvSpPr/>
              <p:nvPr/>
            </p:nvSpPr>
            <p:spPr>
              <a:xfrm>
                <a:off x="2833920" y="6095880"/>
                <a:ext cx="198000" cy="53640"/>
              </a:xfrm>
              <a:custGeom>
                <a:avLst/>
                <a:gdLst/>
                <a:ahLst/>
                <a:rect l="l" t="t" r="r" b="b"/>
                <a:pathLst>
                  <a:path w="252260" h="73317">
                    <a:moveTo>
                      <a:pt x="3492" y="10477"/>
                    </a:moveTo>
                    <a:lnTo>
                      <a:pt x="876" y="59360"/>
                    </a:lnTo>
                    <a:cubicBezTo>
                      <a:pt x="876" y="59360"/>
                      <a:pt x="0" y="72454"/>
                      <a:pt x="13094" y="72454"/>
                    </a:cubicBezTo>
                    <a:lnTo>
                      <a:pt x="238290" y="72454"/>
                    </a:lnTo>
                    <a:cubicBezTo>
                      <a:pt x="238290" y="72454"/>
                      <a:pt x="251384" y="73317"/>
                      <a:pt x="251384" y="60223"/>
                    </a:cubicBezTo>
                    <a:cubicBezTo>
                      <a:pt x="251384" y="47142"/>
                      <a:pt x="250508" y="9601"/>
                      <a:pt x="250508" y="9601"/>
                    </a:cubicBezTo>
                    <a:cubicBezTo>
                      <a:pt x="250508" y="9601"/>
                      <a:pt x="252260" y="876"/>
                      <a:pt x="240030" y="876"/>
                    </a:cubicBezTo>
                    <a:lnTo>
                      <a:pt x="16586" y="876"/>
                    </a:lnTo>
                    <a:cubicBezTo>
                      <a:pt x="16586" y="876"/>
                      <a:pt x="4356" y="0"/>
                      <a:pt x="3492" y="1047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19" name="CustomShape 24"/>
              <p:cNvSpPr/>
              <p:nvPr/>
            </p:nvSpPr>
            <p:spPr>
              <a:xfrm>
                <a:off x="27626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0" name="CustomShape 25"/>
              <p:cNvSpPr/>
              <p:nvPr/>
            </p:nvSpPr>
            <p:spPr>
              <a:xfrm>
                <a:off x="30002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1" name="CustomShape 26"/>
              <p:cNvSpPr/>
              <p:nvPr/>
            </p:nvSpPr>
            <p:spPr>
              <a:xfrm>
                <a:off x="2874960" y="616248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2" name="CustomShape 27"/>
              <p:cNvSpPr/>
              <p:nvPr/>
            </p:nvSpPr>
            <p:spPr>
              <a:xfrm>
                <a:off x="27626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3" name="CustomShape 28"/>
              <p:cNvSpPr/>
              <p:nvPr/>
            </p:nvSpPr>
            <p:spPr>
              <a:xfrm>
                <a:off x="30002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4" name="CustomShape 29"/>
              <p:cNvSpPr/>
              <p:nvPr/>
            </p:nvSpPr>
            <p:spPr>
              <a:xfrm>
                <a:off x="2874960" y="6198840"/>
                <a:ext cx="112320" cy="2520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5" name="CustomShape 30"/>
              <p:cNvSpPr/>
              <p:nvPr/>
            </p:nvSpPr>
            <p:spPr>
              <a:xfrm>
                <a:off x="27626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6" name="CustomShape 31"/>
              <p:cNvSpPr/>
              <p:nvPr/>
            </p:nvSpPr>
            <p:spPr>
              <a:xfrm>
                <a:off x="30002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7" name="CustomShape 32"/>
              <p:cNvSpPr/>
              <p:nvPr/>
            </p:nvSpPr>
            <p:spPr>
              <a:xfrm>
                <a:off x="2874960" y="623376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78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8" name="CustomShape 33"/>
              <p:cNvSpPr/>
              <p:nvPr/>
            </p:nvSpPr>
            <p:spPr>
              <a:xfrm>
                <a:off x="27626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9" name="CustomShape 34"/>
              <p:cNvSpPr/>
              <p:nvPr/>
            </p:nvSpPr>
            <p:spPr>
              <a:xfrm>
                <a:off x="30002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30" name="CustomShape 35"/>
              <p:cNvSpPr/>
              <p:nvPr/>
            </p:nvSpPr>
            <p:spPr>
              <a:xfrm>
                <a:off x="2874960" y="627012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38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31" name="CustomShape 36"/>
              <p:cNvSpPr/>
              <p:nvPr/>
            </p:nvSpPr>
            <p:spPr>
              <a:xfrm>
                <a:off x="2833920" y="6409800"/>
                <a:ext cx="213840" cy="75960"/>
              </a:xfrm>
              <a:custGeom>
                <a:avLst/>
                <a:gdLst/>
                <a:ahLst/>
                <a:rect l="l" t="t" r="r" b="b"/>
                <a:pathLst>
                  <a:path w="232182" h="185471">
                    <a:moveTo>
                      <a:pt x="232182" y="92735"/>
                    </a:moveTo>
                    <a:cubicBezTo>
                      <a:pt x="232182" y="143955"/>
                      <a:pt x="180213" y="185471"/>
                      <a:pt x="116091" y="185471"/>
                    </a:cubicBezTo>
                    <a:cubicBezTo>
                      <a:pt x="51969" y="185471"/>
                      <a:pt x="0" y="143955"/>
                      <a:pt x="0" y="92735"/>
                    </a:cubicBezTo>
                    <a:cubicBezTo>
                      <a:pt x="0" y="41516"/>
                      <a:pt x="51969" y="0"/>
                      <a:pt x="116091" y="0"/>
                    </a:cubicBezTo>
                    <a:cubicBezTo>
                      <a:pt x="180213" y="0"/>
                      <a:pt x="232182" y="41516"/>
                      <a:pt x="232182" y="92735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32" name="CustomShape 37"/>
              <p:cNvSpPr/>
              <p:nvPr/>
            </p:nvSpPr>
            <p:spPr>
              <a:xfrm>
                <a:off x="2680200" y="6046560"/>
                <a:ext cx="496080" cy="513720"/>
              </a:xfrm>
              <a:custGeom>
                <a:avLst/>
                <a:gdLst/>
                <a:ahLst/>
                <a:rect l="l" t="t" r="r" b="b"/>
                <a:pathLst>
                  <a:path w="630326" h="699021">
                    <a:moveTo>
                      <a:pt x="604888" y="594957"/>
                    </a:moveTo>
                    <a:cubicBezTo>
                      <a:pt x="593636" y="672897"/>
                      <a:pt x="527075" y="674218"/>
                      <a:pt x="485216" y="682117"/>
                    </a:cubicBezTo>
                    <a:cubicBezTo>
                      <a:pt x="340817" y="699021"/>
                      <a:pt x="213563" y="688810"/>
                      <a:pt x="85649" y="664007"/>
                    </a:cubicBezTo>
                    <a:cubicBezTo>
                      <a:pt x="23711" y="650672"/>
                      <a:pt x="27838" y="618134"/>
                      <a:pt x="24549" y="598386"/>
                    </a:cubicBezTo>
                    <a:cubicBezTo>
                      <a:pt x="14313" y="499999"/>
                      <a:pt x="0" y="219024"/>
                      <a:pt x="29921" y="66828"/>
                    </a:cubicBezTo>
                    <a:cubicBezTo>
                      <a:pt x="33807" y="44971"/>
                      <a:pt x="55943" y="17539"/>
                      <a:pt x="87376" y="10389"/>
                    </a:cubicBezTo>
                    <a:cubicBezTo>
                      <a:pt x="133033" y="0"/>
                      <a:pt x="487451" y="1702"/>
                      <a:pt x="562534" y="11709"/>
                    </a:cubicBezTo>
                    <a:cubicBezTo>
                      <a:pt x="586206" y="14872"/>
                      <a:pt x="611822" y="38253"/>
                      <a:pt x="614502" y="73063"/>
                    </a:cubicBezTo>
                    <a:cubicBezTo>
                      <a:pt x="617042" y="106096"/>
                      <a:pt x="630326" y="340157"/>
                      <a:pt x="604888" y="59495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033" name="CustomShape 38"/>
            <p:cNvSpPr/>
            <p:nvPr/>
          </p:nvSpPr>
          <p:spPr>
            <a:xfrm flipV="1">
              <a:off x="44280" y="6292800"/>
              <a:ext cx="290520" cy="25200"/>
            </a:xfrm>
            <a:custGeom>
              <a:avLst/>
              <a:gdLst/>
              <a:ahLst/>
              <a:rect l="l" t="t" r="r" b="b"/>
              <a:pathLst>
                <a:path w="863995" h="0">
                  <a:moveTo>
                    <a:pt x="863995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b58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4" name="CustomShape 39"/>
            <p:cNvSpPr/>
            <p:nvPr/>
          </p:nvSpPr>
          <p:spPr>
            <a:xfrm flipV="1">
              <a:off x="4670280" y="6262200"/>
              <a:ext cx="4294440" cy="47520"/>
            </a:xfrm>
            <a:custGeom>
              <a:avLst/>
              <a:gdLst/>
              <a:ahLst/>
              <a:rect l="l" t="t" r="r" b="b"/>
              <a:pathLst>
                <a:path w="827996" h="0">
                  <a:moveTo>
                    <a:pt x="827996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d5a9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5" name="CustomShape 40"/>
            <p:cNvSpPr/>
            <p:nvPr/>
          </p:nvSpPr>
          <p:spPr>
            <a:xfrm>
              <a:off x="3206520" y="6318000"/>
              <a:ext cx="414360" cy="28440"/>
            </a:xfrm>
            <a:custGeom>
              <a:avLst/>
              <a:gdLst/>
              <a:ahLst/>
              <a:rect l="l" t="t" r="r" b="b"/>
              <a:pathLst>
                <a:path w="406794" h="0">
                  <a:moveTo>
                    <a:pt x="0" y="0"/>
                  </a:moveTo>
                  <a:lnTo>
                    <a:pt x="406794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6" name="CustomShape 41"/>
            <p:cNvSpPr/>
            <p:nvPr/>
          </p:nvSpPr>
          <p:spPr>
            <a:xfrm>
              <a:off x="2090520" y="6319800"/>
              <a:ext cx="563400" cy="33120"/>
            </a:xfrm>
            <a:custGeom>
              <a:avLst/>
              <a:gdLst/>
              <a:ahLst/>
              <a:rect l="l" t="t" r="r" b="b"/>
              <a:pathLst>
                <a:path w="421195" h="0">
                  <a:moveTo>
                    <a:pt x="0" y="0"/>
                  </a:moveTo>
                  <a:lnTo>
                    <a:pt x="421195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7" name="CustomShape 42"/>
            <p:cNvSpPr/>
            <p:nvPr/>
          </p:nvSpPr>
          <p:spPr>
            <a:xfrm flipV="1">
              <a:off x="1055520" y="6296040"/>
              <a:ext cx="452160" cy="26640"/>
            </a:xfrm>
            <a:custGeom>
              <a:avLst/>
              <a:gdLst/>
              <a:ahLst/>
              <a:rect l="l" t="t" r="r" b="b"/>
              <a:pathLst>
                <a:path w="421196" h="0">
                  <a:moveTo>
                    <a:pt x="0" y="0"/>
                  </a:moveTo>
                  <a:lnTo>
                    <a:pt x="421196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038" name="Рисунок 13" descr=""/>
            <p:cNvPicPr/>
            <p:nvPr/>
          </p:nvPicPr>
          <p:blipFill>
            <a:blip r:embed="rId1"/>
            <a:stretch/>
          </p:blipFill>
          <p:spPr>
            <a:xfrm>
              <a:off x="334800" y="5925240"/>
              <a:ext cx="737640" cy="713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4039" name="Group 43"/>
            <p:cNvGrpSpPr/>
            <p:nvPr/>
          </p:nvGrpSpPr>
          <p:grpSpPr>
            <a:xfrm>
              <a:off x="3620520" y="5988960"/>
              <a:ext cx="1050120" cy="769680"/>
              <a:chOff x="3620520" y="5988960"/>
              <a:chExt cx="1050120" cy="769680"/>
            </a:xfrm>
          </p:grpSpPr>
          <p:sp>
            <p:nvSpPr>
              <p:cNvPr id="4040" name="CustomShape 44"/>
              <p:cNvSpPr/>
              <p:nvPr/>
            </p:nvSpPr>
            <p:spPr>
              <a:xfrm>
                <a:off x="4135320" y="6001560"/>
                <a:ext cx="20520" cy="18720"/>
              </a:xfrm>
              <a:custGeom>
                <a:avLst/>
                <a:gdLst/>
                <a:ahLst/>
                <a:rect l="l" t="t" r="r" b="b"/>
                <a:pathLst>
                  <a:path w="26175" h="26162">
                    <a:moveTo>
                      <a:pt x="0" y="13094"/>
                    </a:moveTo>
                    <a:cubicBezTo>
                      <a:pt x="0" y="5855"/>
                      <a:pt x="5867" y="0"/>
                      <a:pt x="13094" y="0"/>
                    </a:cubicBezTo>
                    <a:cubicBezTo>
                      <a:pt x="20320" y="0"/>
                      <a:pt x="26162" y="5855"/>
                      <a:pt x="26175" y="13094"/>
                    </a:cubicBezTo>
                    <a:cubicBezTo>
                      <a:pt x="26175" y="20320"/>
                      <a:pt x="20320" y="26162"/>
                      <a:pt x="13094" y="26162"/>
                    </a:cubicBezTo>
                    <a:cubicBezTo>
                      <a:pt x="5867" y="26162"/>
                      <a:pt x="0" y="20333"/>
                      <a:pt x="0" y="13094"/>
                    </a:cubicBezTo>
                    <a:close/>
                  </a:path>
                </a:pathLst>
              </a:custGeom>
              <a:noFill/>
              <a:ln cap="rnd" w="8640">
                <a:solidFill>
                  <a:srgbClr val="009ad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1" name="CustomShape 45"/>
              <p:cNvSpPr/>
              <p:nvPr/>
            </p:nvSpPr>
            <p:spPr>
              <a:xfrm>
                <a:off x="3661560" y="6031800"/>
                <a:ext cx="967680" cy="583920"/>
              </a:xfrm>
              <a:custGeom>
                <a:avLst/>
                <a:gdLst/>
                <a:ahLst/>
                <a:rect l="l" t="t" r="r" b="b"/>
                <a:pathLst>
                  <a:path w="1227798" h="792785">
                    <a:moveTo>
                      <a:pt x="0" y="792785"/>
                    </a:moveTo>
                    <a:lnTo>
                      <a:pt x="0" y="0"/>
                    </a:lnTo>
                    <a:lnTo>
                      <a:pt x="1227798" y="0"/>
                    </a:lnTo>
                    <a:lnTo>
                      <a:pt x="1227798" y="787768"/>
                    </a:lnTo>
                    <a:lnTo>
                      <a:pt x="1227798" y="792785"/>
                    </a:lnTo>
                    <a:lnTo>
                      <a:pt x="0" y="792785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f5b9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2" name="CustomShape 46"/>
              <p:cNvSpPr/>
              <p:nvPr/>
            </p:nvSpPr>
            <p:spPr>
              <a:xfrm>
                <a:off x="3841200" y="6309360"/>
                <a:ext cx="33120" cy="21960"/>
              </a:xfrm>
              <a:custGeom>
                <a:avLst/>
                <a:gdLst/>
                <a:ahLst/>
                <a:rect l="l" t="t" r="r" b="b"/>
                <a:pathLst>
                  <a:path w="59654" h="29026">
                    <a:moveTo>
                      <a:pt x="32523" y="1154"/>
                    </a:moveTo>
                    <a:cubicBezTo>
                      <a:pt x="-27131" y="2016"/>
                      <a:pt x="-22610" y="3448"/>
                      <a:pt x="-22610" y="3448"/>
                    </a:cubicBezTo>
                    <a:lnTo>
                      <a:pt x="7201" y="29026"/>
                    </a:lnTo>
                    <a:cubicBezTo>
                      <a:pt x="0" y="21978"/>
                      <a:pt x="3086" y="6826"/>
                      <a:pt x="13957" y="2280"/>
                    </a:cubicBezTo>
                    <a:cubicBezTo>
                      <a:pt x="19399" y="0"/>
                      <a:pt x="26641" y="292"/>
                      <a:pt x="32523" y="11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3" name="CustomShape 47"/>
              <p:cNvSpPr/>
              <p:nvPr/>
            </p:nvSpPr>
            <p:spPr>
              <a:xfrm>
                <a:off x="3620520" y="5988960"/>
                <a:ext cx="1050120" cy="769680"/>
              </a:xfrm>
              <a:custGeom>
                <a:avLst/>
                <a:gdLst/>
                <a:ahLst/>
                <a:rect l="l" t="t" r="r" b="b"/>
                <a:pathLst>
                  <a:path w="1334554" h="1045121">
                    <a:moveTo>
                      <a:pt x="1298105" y="0"/>
                    </a:moveTo>
                    <a:lnTo>
                      <a:pt x="36436" y="0"/>
                    </a:lnTo>
                    <a:cubicBezTo>
                      <a:pt x="16307" y="0"/>
                      <a:pt x="12" y="16294"/>
                      <a:pt x="12" y="36436"/>
                    </a:cubicBezTo>
                    <a:lnTo>
                      <a:pt x="0" y="873189"/>
                    </a:lnTo>
                    <a:cubicBezTo>
                      <a:pt x="12" y="893318"/>
                      <a:pt x="16307" y="909650"/>
                      <a:pt x="36436" y="909650"/>
                    </a:cubicBezTo>
                    <a:lnTo>
                      <a:pt x="511911" y="909650"/>
                    </a:lnTo>
                    <a:cubicBezTo>
                      <a:pt x="510997" y="927621"/>
                      <a:pt x="507200" y="934949"/>
                      <a:pt x="495097" y="946887"/>
                    </a:cubicBezTo>
                    <a:cubicBezTo>
                      <a:pt x="486054" y="955777"/>
                      <a:pt x="474535" y="959015"/>
                      <a:pt x="464058" y="970648"/>
                    </a:cubicBezTo>
                    <a:cubicBezTo>
                      <a:pt x="453758" y="982459"/>
                      <a:pt x="447573" y="1001128"/>
                      <a:pt x="447573" y="1038441"/>
                    </a:cubicBezTo>
                    <a:lnTo>
                      <a:pt x="447573" y="1045121"/>
                    </a:lnTo>
                    <a:lnTo>
                      <a:pt x="886968" y="1045121"/>
                    </a:lnTo>
                    <a:lnTo>
                      <a:pt x="886968" y="1038441"/>
                    </a:lnTo>
                    <a:cubicBezTo>
                      <a:pt x="886968" y="1001128"/>
                      <a:pt x="880795" y="982459"/>
                      <a:pt x="870471" y="970648"/>
                    </a:cubicBezTo>
                    <a:cubicBezTo>
                      <a:pt x="860018" y="959015"/>
                      <a:pt x="848487" y="955777"/>
                      <a:pt x="839432" y="946887"/>
                    </a:cubicBezTo>
                    <a:cubicBezTo>
                      <a:pt x="827341" y="934949"/>
                      <a:pt x="823557" y="927621"/>
                      <a:pt x="822655" y="909650"/>
                    </a:cubicBezTo>
                    <a:lnTo>
                      <a:pt x="1298105" y="909650"/>
                    </a:lnTo>
                    <a:cubicBezTo>
                      <a:pt x="1318234" y="909650"/>
                      <a:pt x="1334529" y="893318"/>
                      <a:pt x="1334529" y="873189"/>
                    </a:cubicBezTo>
                    <a:lnTo>
                      <a:pt x="1334554" y="873189"/>
                    </a:lnTo>
                    <a:lnTo>
                      <a:pt x="1334554" y="36436"/>
                    </a:lnTo>
                    <a:cubicBezTo>
                      <a:pt x="1334529" y="16294"/>
                      <a:pt x="1318234" y="0"/>
                      <a:pt x="1298105" y="0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3539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044" name="Рисунок 19" descr=""/>
              <p:cNvPicPr/>
              <p:nvPr/>
            </p:nvPicPr>
            <p:blipFill>
              <a:blip r:embed="rId2"/>
              <a:srcRect l="48856" t="13487" r="2044" b="3235"/>
              <a:stretch/>
            </p:blipFill>
            <p:spPr>
              <a:xfrm>
                <a:off x="3752640" y="6061320"/>
                <a:ext cx="726480" cy="547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aphicFrame>
        <p:nvGraphicFramePr>
          <p:cNvPr id="4045" name="Object 48"/>
          <p:cNvGraphicFramePr/>
          <p:nvPr/>
        </p:nvGraphicFramePr>
        <p:xfrm>
          <a:off x="6926400" y="5821200"/>
          <a:ext cx="1923840" cy="33984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4046" name="Объект 54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6926400" y="5821200"/>
                    <a:ext cx="1923840" cy="339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4047" name="Рисунок 55" descr=""/>
          <p:cNvPicPr/>
          <p:nvPr/>
        </p:nvPicPr>
        <p:blipFill>
          <a:blip r:embed="rId5"/>
          <a:srcRect l="9407" t="16557" r="49890" b="15594"/>
          <a:stretch/>
        </p:blipFill>
        <p:spPr>
          <a:xfrm>
            <a:off x="520560" y="122400"/>
            <a:ext cx="2001960" cy="888840"/>
          </a:xfrm>
          <a:prstGeom prst="rect">
            <a:avLst/>
          </a:prstGeom>
          <a:ln w="0">
            <a:noFill/>
          </a:ln>
        </p:spPr>
      </p:pic>
      <p:sp>
        <p:nvSpPr>
          <p:cNvPr id="4048" name="CustomShape 49"/>
          <p:cNvSpPr/>
          <p:nvPr/>
        </p:nvSpPr>
        <p:spPr>
          <a:xfrm>
            <a:off x="2684520" y="428760"/>
            <a:ext cx="590220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Calibri Light"/>
              </a:rPr>
              <a:t>Разработчик программно-аппаратных комплексов для АПК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49" name="CustomShape 50"/>
          <p:cNvSpPr/>
          <p:nvPr/>
        </p:nvSpPr>
        <p:spPr>
          <a:xfrm>
            <a:off x="2517120" y="1092240"/>
            <a:ext cx="402876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4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Выбраковка и замена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50" name="CustomShape 51"/>
          <p:cNvSpPr/>
          <p:nvPr/>
        </p:nvSpPr>
        <p:spPr>
          <a:xfrm>
            <a:off x="449280" y="1876320"/>
            <a:ext cx="6845400" cy="375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marL="342720" indent="-342720"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Общепринято, что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≈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30% 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стада ежегодно заменяется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Значительный процент этих коров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(≈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50%)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подвергается выбраковке по причинам, связанным со здоровьем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Весьма часто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это именно высокоудойные коровы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Это называется принудительной выбраковкой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Система 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Milk IT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сократит выбраковку по причинам,   связанным со здоровьем, на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30%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051" name="Picture 13" descr=""/>
          <p:cNvPicPr/>
          <p:nvPr/>
        </p:nvPicPr>
        <p:blipFill>
          <a:blip r:embed="rId6"/>
          <a:stretch/>
        </p:blipFill>
        <p:spPr>
          <a:xfrm>
            <a:off x="7010280" y="860400"/>
            <a:ext cx="1828800" cy="1682640"/>
          </a:xfrm>
          <a:prstGeom prst="rect">
            <a:avLst/>
          </a:prstGeom>
          <a:ln w="0">
            <a:noFill/>
          </a:ln>
        </p:spPr>
      </p:pic>
      <p:pic>
        <p:nvPicPr>
          <p:cNvPr id="4052" name="Picture 23" descr=""/>
          <p:cNvPicPr/>
          <p:nvPr/>
        </p:nvPicPr>
        <p:blipFill>
          <a:blip r:embed="rId7"/>
          <a:stretch/>
        </p:blipFill>
        <p:spPr>
          <a:xfrm>
            <a:off x="7281720" y="1112760"/>
            <a:ext cx="1155960" cy="1422360"/>
          </a:xfrm>
          <a:prstGeom prst="rect">
            <a:avLst/>
          </a:prstGeom>
          <a:ln w="0">
            <a:noFill/>
          </a:ln>
        </p:spPr>
      </p:pic>
    </p:spTree>
  </p:cSld>
  <p:timing>
    <p:tnLst>
      <p:par>
        <p:cTn id="139" dur="indefinite" restart="never" nodeType="tmRoot">
          <p:childTnLst>
            <p:seq>
              <p:cTn id="140" dur="indefinite" nodeType="mainSeq">
                <p:childTnLst>
                  <p:par>
                    <p:cTn id="141" nodeType="clickEffect" fill="hold">
                      <p:stCondLst>
                        <p:cond delay="0"/>
                      </p:stCondLst>
                      <p:childTnLst>
                        <p:par>
                          <p:cTn id="14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45" dur="500"/>
                                        <p:tgtEl>
                                          <p:spTgt spid="4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nodeType="after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49" dur="500"/>
                                        <p:tgtEl>
                                          <p:spTgt spid="4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nodeType="afterEffect" fill="hold" presetClass="entr" presetID="23" presetSubtype="3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3" dur="500" fill="hold"/>
                                        <p:tgtEl>
                                          <p:spTgt spid="4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4" dur="500" fill="hold"/>
                                        <p:tgtEl>
                                          <p:spTgt spid="4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3" name="Group 1"/>
          <p:cNvGrpSpPr/>
          <p:nvPr/>
        </p:nvGrpSpPr>
        <p:grpSpPr>
          <a:xfrm>
            <a:off x="44280" y="5665680"/>
            <a:ext cx="8920440" cy="1116000"/>
            <a:chOff x="44280" y="5665680"/>
            <a:chExt cx="8920440" cy="1116000"/>
          </a:xfrm>
        </p:grpSpPr>
        <p:grpSp>
          <p:nvGrpSpPr>
            <p:cNvPr id="4054" name="Group 2"/>
            <p:cNvGrpSpPr/>
            <p:nvPr/>
          </p:nvGrpSpPr>
          <p:grpSpPr>
            <a:xfrm>
              <a:off x="1361160" y="5665680"/>
              <a:ext cx="804600" cy="1116000"/>
              <a:chOff x="1361160" y="5665680"/>
              <a:chExt cx="804600" cy="1116000"/>
            </a:xfrm>
          </p:grpSpPr>
          <p:sp>
            <p:nvSpPr>
              <p:cNvPr id="4055" name="CustomShape 3"/>
              <p:cNvSpPr/>
              <p:nvPr/>
            </p:nvSpPr>
            <p:spPr>
              <a:xfrm>
                <a:off x="1361160" y="5665680"/>
                <a:ext cx="804600" cy="1116000"/>
              </a:xfrm>
              <a:custGeom>
                <a:avLst/>
                <a:gdLst/>
                <a:ahLst/>
                <a:rect l="l" t="t" r="r" b="b"/>
                <a:pathLst>
                  <a:path w="930834" h="1398486">
                    <a:moveTo>
                      <a:pt x="47219" y="61824"/>
                    </a:moveTo>
                    <a:lnTo>
                      <a:pt x="342875" y="51702"/>
                    </a:lnTo>
                    <a:cubicBezTo>
                      <a:pt x="342875" y="51702"/>
                      <a:pt x="557606" y="0"/>
                      <a:pt x="801548" y="87681"/>
                    </a:cubicBezTo>
                    <a:cubicBezTo>
                      <a:pt x="801548" y="87681"/>
                      <a:pt x="846519" y="114668"/>
                      <a:pt x="857758" y="160757"/>
                    </a:cubicBezTo>
                    <a:cubicBezTo>
                      <a:pt x="868998" y="206845"/>
                      <a:pt x="877989" y="247320"/>
                      <a:pt x="883615" y="300152"/>
                    </a:cubicBezTo>
                    <a:cubicBezTo>
                      <a:pt x="883615" y="300152"/>
                      <a:pt x="912838" y="313639"/>
                      <a:pt x="921842" y="324879"/>
                    </a:cubicBezTo>
                    <a:cubicBezTo>
                      <a:pt x="930834" y="336131"/>
                      <a:pt x="929716" y="347370"/>
                      <a:pt x="929716" y="359740"/>
                    </a:cubicBezTo>
                    <a:cubicBezTo>
                      <a:pt x="929716" y="372097"/>
                      <a:pt x="930834" y="390093"/>
                      <a:pt x="930834" y="390093"/>
                    </a:cubicBezTo>
                    <a:lnTo>
                      <a:pt x="909472" y="413690"/>
                    </a:lnTo>
                    <a:lnTo>
                      <a:pt x="907225" y="438429"/>
                    </a:lnTo>
                    <a:lnTo>
                      <a:pt x="890359" y="454165"/>
                    </a:lnTo>
                    <a:cubicBezTo>
                      <a:pt x="890359" y="454165"/>
                      <a:pt x="925208" y="451917"/>
                      <a:pt x="924090" y="511505"/>
                    </a:cubicBezTo>
                    <a:cubicBezTo>
                      <a:pt x="922960" y="571081"/>
                      <a:pt x="922960" y="718350"/>
                      <a:pt x="922960" y="718350"/>
                    </a:cubicBezTo>
                    <a:cubicBezTo>
                      <a:pt x="922960" y="718350"/>
                      <a:pt x="912838" y="758825"/>
                      <a:pt x="894855" y="777938"/>
                    </a:cubicBezTo>
                    <a:cubicBezTo>
                      <a:pt x="876872" y="797039"/>
                      <a:pt x="840892" y="827405"/>
                      <a:pt x="840892" y="827405"/>
                    </a:cubicBezTo>
                    <a:cubicBezTo>
                      <a:pt x="840892" y="827405"/>
                      <a:pt x="833031" y="825144"/>
                      <a:pt x="826275" y="811657"/>
                    </a:cubicBezTo>
                    <a:lnTo>
                      <a:pt x="879119" y="762191"/>
                    </a:lnTo>
                    <a:cubicBezTo>
                      <a:pt x="879119" y="762191"/>
                      <a:pt x="894855" y="741959"/>
                      <a:pt x="894855" y="701485"/>
                    </a:cubicBezTo>
                    <a:cubicBezTo>
                      <a:pt x="894855" y="661022"/>
                      <a:pt x="898233" y="503631"/>
                      <a:pt x="898233" y="503631"/>
                    </a:cubicBezTo>
                    <a:cubicBezTo>
                      <a:pt x="898233" y="503631"/>
                      <a:pt x="897102" y="496888"/>
                      <a:pt x="884733" y="496888"/>
                    </a:cubicBezTo>
                    <a:lnTo>
                      <a:pt x="831901" y="496888"/>
                    </a:lnTo>
                    <a:lnTo>
                      <a:pt x="781317" y="764438"/>
                    </a:lnTo>
                    <a:cubicBezTo>
                      <a:pt x="781317" y="764438"/>
                      <a:pt x="781317" y="788048"/>
                      <a:pt x="789178" y="791426"/>
                    </a:cubicBezTo>
                    <a:cubicBezTo>
                      <a:pt x="797052" y="794791"/>
                      <a:pt x="840892" y="822897"/>
                      <a:pt x="849897" y="840892"/>
                    </a:cubicBezTo>
                    <a:cubicBezTo>
                      <a:pt x="849897" y="840892"/>
                      <a:pt x="871245" y="863371"/>
                      <a:pt x="876872" y="868998"/>
                    </a:cubicBezTo>
                    <a:cubicBezTo>
                      <a:pt x="882498" y="874611"/>
                      <a:pt x="909472" y="876859"/>
                      <a:pt x="911720" y="906094"/>
                    </a:cubicBezTo>
                    <a:cubicBezTo>
                      <a:pt x="913968" y="935317"/>
                      <a:pt x="913968" y="946569"/>
                      <a:pt x="913968" y="946569"/>
                    </a:cubicBezTo>
                    <a:cubicBezTo>
                      <a:pt x="913968" y="946569"/>
                      <a:pt x="900481" y="971296"/>
                      <a:pt x="893737" y="974674"/>
                    </a:cubicBezTo>
                    <a:cubicBezTo>
                      <a:pt x="886993" y="978040"/>
                      <a:pt x="883615" y="996023"/>
                      <a:pt x="883615" y="996023"/>
                    </a:cubicBezTo>
                    <a:lnTo>
                      <a:pt x="873493" y="1000519"/>
                    </a:lnTo>
                    <a:cubicBezTo>
                      <a:pt x="873493" y="1000519"/>
                      <a:pt x="858888" y="1088212"/>
                      <a:pt x="818413" y="1136548"/>
                    </a:cubicBezTo>
                    <a:cubicBezTo>
                      <a:pt x="818413" y="1136548"/>
                      <a:pt x="803796" y="1152296"/>
                      <a:pt x="770077" y="1156780"/>
                    </a:cubicBezTo>
                    <a:cubicBezTo>
                      <a:pt x="736346" y="1161288"/>
                      <a:pt x="720611" y="1161288"/>
                      <a:pt x="720611" y="1161288"/>
                    </a:cubicBezTo>
                    <a:lnTo>
                      <a:pt x="719480" y="1214120"/>
                    </a:lnTo>
                    <a:cubicBezTo>
                      <a:pt x="719480" y="1214120"/>
                      <a:pt x="722859" y="1225360"/>
                      <a:pt x="708241" y="1225360"/>
                    </a:cubicBezTo>
                    <a:cubicBezTo>
                      <a:pt x="693623" y="1225360"/>
                      <a:pt x="653161" y="1224242"/>
                      <a:pt x="653161" y="1224242"/>
                    </a:cubicBezTo>
                    <a:lnTo>
                      <a:pt x="652031" y="1242225"/>
                    </a:lnTo>
                    <a:lnTo>
                      <a:pt x="628421" y="1242225"/>
                    </a:lnTo>
                    <a:lnTo>
                      <a:pt x="629552" y="1272578"/>
                    </a:lnTo>
                    <a:lnTo>
                      <a:pt x="608190" y="1272578"/>
                    </a:lnTo>
                    <a:lnTo>
                      <a:pt x="608190" y="1295057"/>
                    </a:lnTo>
                    <a:lnTo>
                      <a:pt x="608190" y="1382751"/>
                    </a:lnTo>
                    <a:cubicBezTo>
                      <a:pt x="608190" y="1382751"/>
                      <a:pt x="605942" y="1396238"/>
                      <a:pt x="600316" y="1396238"/>
                    </a:cubicBezTo>
                    <a:lnTo>
                      <a:pt x="568846" y="1396238"/>
                    </a:lnTo>
                    <a:cubicBezTo>
                      <a:pt x="568846" y="1396238"/>
                      <a:pt x="559854" y="1397368"/>
                      <a:pt x="559854" y="1381620"/>
                    </a:cubicBezTo>
                    <a:lnTo>
                      <a:pt x="559854" y="1310805"/>
                    </a:lnTo>
                    <a:lnTo>
                      <a:pt x="559854" y="1290561"/>
                    </a:lnTo>
                    <a:lnTo>
                      <a:pt x="530619" y="1290561"/>
                    </a:lnTo>
                    <a:lnTo>
                      <a:pt x="519379" y="1301813"/>
                    </a:lnTo>
                    <a:lnTo>
                      <a:pt x="508140" y="1301813"/>
                    </a:lnTo>
                    <a:lnTo>
                      <a:pt x="508140" y="1389494"/>
                    </a:lnTo>
                    <a:cubicBezTo>
                      <a:pt x="508140" y="1389494"/>
                      <a:pt x="502514" y="1398486"/>
                      <a:pt x="493522" y="1398486"/>
                    </a:cubicBezTo>
                    <a:lnTo>
                      <a:pt x="464299" y="1398486"/>
                    </a:lnTo>
                    <a:cubicBezTo>
                      <a:pt x="464299" y="1398486"/>
                      <a:pt x="458673" y="1392860"/>
                      <a:pt x="458673" y="1383868"/>
                    </a:cubicBezTo>
                    <a:lnTo>
                      <a:pt x="458673" y="1309675"/>
                    </a:lnTo>
                    <a:lnTo>
                      <a:pt x="458673" y="1286066"/>
                    </a:lnTo>
                    <a:lnTo>
                      <a:pt x="417081" y="1286066"/>
                    </a:lnTo>
                    <a:cubicBezTo>
                      <a:pt x="417081" y="1286066"/>
                      <a:pt x="401333" y="1277074"/>
                      <a:pt x="399085" y="1269200"/>
                    </a:cubicBezTo>
                    <a:lnTo>
                      <a:pt x="382219" y="1269200"/>
                    </a:lnTo>
                    <a:cubicBezTo>
                      <a:pt x="382219" y="1269200"/>
                      <a:pt x="379273" y="1265631"/>
                      <a:pt x="377939" y="1256182"/>
                    </a:cubicBezTo>
                    <a:cubicBezTo>
                      <a:pt x="376606" y="1246721"/>
                      <a:pt x="376606" y="1236599"/>
                      <a:pt x="376606" y="1236599"/>
                    </a:cubicBezTo>
                    <a:cubicBezTo>
                      <a:pt x="376606" y="1236599"/>
                      <a:pt x="366484" y="1233234"/>
                      <a:pt x="364236" y="1217486"/>
                    </a:cubicBezTo>
                    <a:lnTo>
                      <a:pt x="299034" y="1217486"/>
                    </a:lnTo>
                    <a:cubicBezTo>
                      <a:pt x="299034" y="1217486"/>
                      <a:pt x="291173" y="1211872"/>
                      <a:pt x="288925" y="1206246"/>
                    </a:cubicBezTo>
                    <a:cubicBezTo>
                      <a:pt x="286664" y="1200633"/>
                      <a:pt x="286664" y="1151166"/>
                      <a:pt x="286664" y="1151166"/>
                    </a:cubicBezTo>
                    <a:lnTo>
                      <a:pt x="73076" y="1148918"/>
                    </a:lnTo>
                    <a:cubicBezTo>
                      <a:pt x="73076" y="1148918"/>
                      <a:pt x="31483" y="1102830"/>
                      <a:pt x="71945" y="997153"/>
                    </a:cubicBezTo>
                    <a:lnTo>
                      <a:pt x="157391" y="997153"/>
                    </a:lnTo>
                    <a:lnTo>
                      <a:pt x="156261" y="981418"/>
                    </a:lnTo>
                    <a:lnTo>
                      <a:pt x="132664" y="973544"/>
                    </a:lnTo>
                    <a:lnTo>
                      <a:pt x="131534" y="947687"/>
                    </a:lnTo>
                    <a:lnTo>
                      <a:pt x="111455" y="932027"/>
                    </a:lnTo>
                    <a:lnTo>
                      <a:pt x="112878" y="916318"/>
                    </a:lnTo>
                    <a:lnTo>
                      <a:pt x="114313" y="879183"/>
                    </a:lnTo>
                    <a:cubicBezTo>
                      <a:pt x="114313" y="879183"/>
                      <a:pt x="116916" y="858876"/>
                      <a:pt x="146152" y="854380"/>
                    </a:cubicBezTo>
                    <a:lnTo>
                      <a:pt x="163004" y="851002"/>
                    </a:lnTo>
                    <a:lnTo>
                      <a:pt x="178753" y="820649"/>
                    </a:lnTo>
                    <a:lnTo>
                      <a:pt x="132664" y="767817"/>
                    </a:lnTo>
                    <a:cubicBezTo>
                      <a:pt x="132664" y="767817"/>
                      <a:pt x="110172" y="749833"/>
                      <a:pt x="113551" y="703732"/>
                    </a:cubicBezTo>
                    <a:cubicBezTo>
                      <a:pt x="116916" y="657644"/>
                      <a:pt x="120294" y="493509"/>
                      <a:pt x="120294" y="493509"/>
                    </a:cubicBezTo>
                    <a:cubicBezTo>
                      <a:pt x="120294" y="493509"/>
                      <a:pt x="115799" y="463156"/>
                      <a:pt x="166383" y="460908"/>
                    </a:cubicBezTo>
                    <a:cubicBezTo>
                      <a:pt x="166383" y="460908"/>
                      <a:pt x="160757" y="447421"/>
                      <a:pt x="166383" y="447421"/>
                    </a:cubicBezTo>
                    <a:cubicBezTo>
                      <a:pt x="172009" y="447421"/>
                      <a:pt x="142773" y="440677"/>
                      <a:pt x="146152" y="420446"/>
                    </a:cubicBezTo>
                    <a:cubicBezTo>
                      <a:pt x="149517" y="400202"/>
                      <a:pt x="146152" y="400202"/>
                      <a:pt x="146152" y="400202"/>
                    </a:cubicBezTo>
                    <a:lnTo>
                      <a:pt x="126517" y="384772"/>
                    </a:lnTo>
                    <a:lnTo>
                      <a:pt x="130023" y="320840"/>
                    </a:lnTo>
                    <a:cubicBezTo>
                      <a:pt x="130023" y="320840"/>
                      <a:pt x="122542" y="299402"/>
                      <a:pt x="182118" y="279921"/>
                    </a:cubicBezTo>
                    <a:cubicBezTo>
                      <a:pt x="182118" y="279921"/>
                      <a:pt x="188862" y="213589"/>
                      <a:pt x="194488" y="206845"/>
                    </a:cubicBezTo>
                    <a:lnTo>
                      <a:pt x="50584" y="206845"/>
                    </a:lnTo>
                    <a:cubicBezTo>
                      <a:pt x="50584" y="206845"/>
                      <a:pt x="0" y="132652"/>
                      <a:pt x="47219" y="61824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6" name="CustomShape 4"/>
              <p:cNvSpPr/>
              <p:nvPr/>
            </p:nvSpPr>
            <p:spPr>
              <a:xfrm>
                <a:off x="1529280" y="5790960"/>
                <a:ext cx="101520" cy="39600"/>
              </a:xfrm>
              <a:custGeom>
                <a:avLst/>
                <a:gdLst/>
                <a:ahLst/>
                <a:rect l="l" t="t" r="r" b="b"/>
                <a:pathLst>
                  <a:path w="118046" h="49466">
                    <a:moveTo>
                      <a:pt x="0" y="49466"/>
                    </a:moveTo>
                    <a:lnTo>
                      <a:pt x="46088" y="49466"/>
                    </a:lnTo>
                    <a:cubicBezTo>
                      <a:pt x="46088" y="49466"/>
                      <a:pt x="96685" y="38227"/>
                      <a:pt x="118046" y="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7" name="CustomShape 5"/>
              <p:cNvSpPr/>
              <p:nvPr/>
            </p:nvSpPr>
            <p:spPr>
              <a:xfrm>
                <a:off x="1518120" y="5833800"/>
                <a:ext cx="606240" cy="71280"/>
              </a:xfrm>
              <a:custGeom>
                <a:avLst/>
                <a:gdLst/>
                <a:ahLst/>
                <a:rect l="l" t="t" r="r" b="b"/>
                <a:pathLst>
                  <a:path w="701497" h="89929">
                    <a:moveTo>
                      <a:pt x="0" y="69698"/>
                    </a:moveTo>
                    <a:cubicBezTo>
                      <a:pt x="0" y="69698"/>
                      <a:pt x="336131" y="0"/>
                      <a:pt x="701497" y="8992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8" name="CustomShape 6"/>
              <p:cNvSpPr/>
              <p:nvPr/>
            </p:nvSpPr>
            <p:spPr>
              <a:xfrm>
                <a:off x="1473840" y="5910120"/>
                <a:ext cx="691920" cy="66600"/>
              </a:xfrm>
              <a:custGeom>
                <a:avLst/>
                <a:gdLst/>
                <a:ahLst/>
                <a:rect l="l" t="t" r="r" b="b"/>
                <a:pathLst>
                  <a:path w="800811" h="83934">
                    <a:moveTo>
                      <a:pt x="0" y="56096"/>
                    </a:moveTo>
                    <a:cubicBezTo>
                      <a:pt x="0" y="56096"/>
                      <a:pt x="21006" y="26975"/>
                      <a:pt x="184379" y="13487"/>
                    </a:cubicBezTo>
                    <a:cubicBezTo>
                      <a:pt x="347764" y="0"/>
                      <a:pt x="580098" y="17983"/>
                      <a:pt x="611581" y="25476"/>
                    </a:cubicBezTo>
                    <a:cubicBezTo>
                      <a:pt x="643052" y="32969"/>
                      <a:pt x="778701" y="43459"/>
                      <a:pt x="800811" y="83934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9" name="CustomShape 7"/>
              <p:cNvSpPr/>
              <p:nvPr/>
            </p:nvSpPr>
            <p:spPr>
              <a:xfrm>
                <a:off x="1487880" y="5938560"/>
                <a:ext cx="658800" cy="56880"/>
              </a:xfrm>
              <a:custGeom>
                <a:avLst/>
                <a:gdLst/>
                <a:ahLst/>
                <a:rect l="l" t="t" r="r" b="b"/>
                <a:pathLst>
                  <a:path w="763321" h="71577">
                    <a:moveTo>
                      <a:pt x="0" y="58090"/>
                    </a:moveTo>
                    <a:cubicBezTo>
                      <a:pt x="0" y="58090"/>
                      <a:pt x="4877" y="19495"/>
                      <a:pt x="241706" y="9004"/>
                    </a:cubicBezTo>
                    <a:cubicBezTo>
                      <a:pt x="241706" y="9004"/>
                      <a:pt x="285166" y="0"/>
                      <a:pt x="496519" y="12002"/>
                    </a:cubicBezTo>
                    <a:cubicBezTo>
                      <a:pt x="707873" y="23990"/>
                      <a:pt x="755828" y="63716"/>
                      <a:pt x="763321" y="7157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0" name="CustomShape 8"/>
              <p:cNvSpPr/>
              <p:nvPr/>
            </p:nvSpPr>
            <p:spPr>
              <a:xfrm>
                <a:off x="1487880" y="5962320"/>
                <a:ext cx="657000" cy="52200"/>
              </a:xfrm>
              <a:custGeom>
                <a:avLst/>
                <a:gdLst/>
                <a:ahLst/>
                <a:rect l="l" t="t" r="r" b="b"/>
                <a:pathLst>
                  <a:path w="761073" h="66319">
                    <a:moveTo>
                      <a:pt x="0" y="48336"/>
                    </a:moveTo>
                    <a:cubicBezTo>
                      <a:pt x="0" y="48336"/>
                      <a:pt x="4877" y="20980"/>
                      <a:pt x="228219" y="5994"/>
                    </a:cubicBezTo>
                    <a:cubicBezTo>
                      <a:pt x="228219" y="5994"/>
                      <a:pt x="405092" y="0"/>
                      <a:pt x="510007" y="11989"/>
                    </a:cubicBezTo>
                    <a:cubicBezTo>
                      <a:pt x="510007" y="11989"/>
                      <a:pt x="734847" y="29223"/>
                      <a:pt x="761073" y="6631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1" name="CustomShape 9"/>
              <p:cNvSpPr/>
              <p:nvPr/>
            </p:nvSpPr>
            <p:spPr>
              <a:xfrm>
                <a:off x="1460880" y="6357960"/>
                <a:ext cx="690480" cy="28440"/>
              </a:xfrm>
              <a:custGeom>
                <a:avLst/>
                <a:gdLst/>
                <a:ahLst/>
                <a:rect l="l" t="t" r="r" b="b"/>
                <a:pathLst>
                  <a:path w="798030" h="35103">
                    <a:moveTo>
                      <a:pt x="0" y="23368"/>
                    </a:moveTo>
                    <a:cubicBezTo>
                      <a:pt x="111265" y="8547"/>
                      <a:pt x="242837" y="0"/>
                      <a:pt x="388518" y="1765"/>
                    </a:cubicBezTo>
                    <a:cubicBezTo>
                      <a:pt x="542176" y="3632"/>
                      <a:pt x="683908" y="15900"/>
                      <a:pt x="798030" y="35103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2" name="CustomShape 10"/>
              <p:cNvSpPr/>
              <p:nvPr/>
            </p:nvSpPr>
            <p:spPr>
              <a:xfrm>
                <a:off x="1575360" y="6276960"/>
                <a:ext cx="465120" cy="17280"/>
              </a:xfrm>
              <a:custGeom>
                <a:avLst/>
                <a:gdLst/>
                <a:ahLst/>
                <a:rect l="l" t="t" r="r" b="b"/>
                <a:pathLst>
                  <a:path w="538366" h="22085">
                    <a:moveTo>
                      <a:pt x="0" y="14135"/>
                    </a:moveTo>
                    <a:cubicBezTo>
                      <a:pt x="75044" y="4864"/>
                      <a:pt x="166230" y="0"/>
                      <a:pt x="264503" y="1181"/>
                    </a:cubicBezTo>
                    <a:cubicBezTo>
                      <a:pt x="368173" y="2438"/>
                      <a:pt x="461366" y="9932"/>
                      <a:pt x="538366" y="22085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3" name="CustomShape 11"/>
              <p:cNvSpPr/>
              <p:nvPr/>
            </p:nvSpPr>
            <p:spPr>
              <a:xfrm>
                <a:off x="1506960" y="6324480"/>
                <a:ext cx="598320" cy="21960"/>
              </a:xfrm>
              <a:custGeom>
                <a:avLst/>
                <a:gdLst/>
                <a:ahLst/>
                <a:rect l="l" t="t" r="r" b="b"/>
                <a:pathLst>
                  <a:path w="691375" h="28880">
                    <a:moveTo>
                      <a:pt x="0" y="18199"/>
                    </a:moveTo>
                    <a:cubicBezTo>
                      <a:pt x="92710" y="5842"/>
                      <a:pt x="214871" y="0"/>
                      <a:pt x="336258" y="1461"/>
                    </a:cubicBezTo>
                    <a:cubicBezTo>
                      <a:pt x="464299" y="3010"/>
                      <a:pt x="596278" y="12878"/>
                      <a:pt x="691375" y="2888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4" name="CustomShape 12"/>
              <p:cNvSpPr/>
              <p:nvPr/>
            </p:nvSpPr>
            <p:spPr>
              <a:xfrm>
                <a:off x="1458000" y="6389640"/>
                <a:ext cx="693720" cy="20520"/>
              </a:xfrm>
              <a:custGeom>
                <a:avLst/>
                <a:gdLst/>
                <a:ahLst/>
                <a:rect l="l" t="t" r="r" b="b"/>
                <a:pathLst>
                  <a:path w="801650" h="26340">
                    <a:moveTo>
                      <a:pt x="0" y="14745"/>
                    </a:moveTo>
                    <a:cubicBezTo>
                      <a:pt x="111201" y="4915"/>
                      <a:pt x="246342" y="0"/>
                      <a:pt x="392024" y="1765"/>
                    </a:cubicBezTo>
                    <a:cubicBezTo>
                      <a:pt x="545694" y="3619"/>
                      <a:pt x="687464" y="12636"/>
                      <a:pt x="801650" y="2634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5" name="CustomShape 13"/>
              <p:cNvSpPr/>
              <p:nvPr/>
            </p:nvSpPr>
            <p:spPr>
              <a:xfrm>
                <a:off x="1475280" y="6410160"/>
                <a:ext cx="663480" cy="20520"/>
              </a:xfrm>
              <a:custGeom>
                <a:avLst/>
                <a:gdLst/>
                <a:ahLst/>
                <a:rect l="l" t="t" r="r" b="b"/>
                <a:pathLst>
                  <a:path w="768071" h="26086">
                    <a:moveTo>
                      <a:pt x="0" y="15634"/>
                    </a:moveTo>
                    <a:cubicBezTo>
                      <a:pt x="107036" y="5753"/>
                      <a:pt x="233578" y="0"/>
                      <a:pt x="373799" y="1689"/>
                    </a:cubicBezTo>
                    <a:cubicBezTo>
                      <a:pt x="521716" y="3480"/>
                      <a:pt x="658165" y="12433"/>
                      <a:pt x="768071" y="2608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6" name="CustomShape 14"/>
              <p:cNvSpPr/>
              <p:nvPr/>
            </p:nvSpPr>
            <p:spPr>
              <a:xfrm>
                <a:off x="1494360" y="6433920"/>
                <a:ext cx="631800" cy="20520"/>
              </a:xfrm>
              <a:custGeom>
                <a:avLst/>
                <a:gdLst/>
                <a:ahLst/>
                <a:rect l="l" t="t" r="r" b="b"/>
                <a:pathLst>
                  <a:path w="729691" h="25730">
                    <a:moveTo>
                      <a:pt x="0" y="15011"/>
                    </a:moveTo>
                    <a:cubicBezTo>
                      <a:pt x="101219" y="5067"/>
                      <a:pt x="224244" y="0"/>
                      <a:pt x="356857" y="1600"/>
                    </a:cubicBezTo>
                    <a:cubicBezTo>
                      <a:pt x="496722" y="3289"/>
                      <a:pt x="625754" y="12154"/>
                      <a:pt x="729691" y="2573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7" name="CustomShape 15"/>
              <p:cNvSpPr/>
              <p:nvPr/>
            </p:nvSpPr>
            <p:spPr>
              <a:xfrm>
                <a:off x="2100960" y="6140160"/>
                <a:ext cx="44280" cy="87120"/>
              </a:xfrm>
              <a:custGeom>
                <a:avLst/>
                <a:gdLst/>
                <a:ahLst/>
                <a:rect l="l" t="t" r="r" b="b"/>
                <a:pathLst>
                  <a:path w="50965" h="107925">
                    <a:moveTo>
                      <a:pt x="35979" y="7493"/>
                    </a:moveTo>
                    <a:cubicBezTo>
                      <a:pt x="35979" y="7493"/>
                      <a:pt x="4496" y="0"/>
                      <a:pt x="2997" y="28473"/>
                    </a:cubicBezTo>
                    <a:cubicBezTo>
                      <a:pt x="1499" y="56960"/>
                      <a:pt x="2997" y="92939"/>
                      <a:pt x="2997" y="92939"/>
                    </a:cubicBezTo>
                    <a:cubicBezTo>
                      <a:pt x="2997" y="92939"/>
                      <a:pt x="0" y="107925"/>
                      <a:pt x="25489" y="106426"/>
                    </a:cubicBezTo>
                    <a:cubicBezTo>
                      <a:pt x="50965" y="104927"/>
                      <a:pt x="34849" y="106426"/>
                      <a:pt x="34849" y="10642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8" name="CustomShape 16"/>
              <p:cNvSpPr/>
              <p:nvPr/>
            </p:nvSpPr>
            <p:spPr>
              <a:xfrm>
                <a:off x="1497600" y="6460920"/>
                <a:ext cx="487080" cy="131760"/>
              </a:xfrm>
              <a:custGeom>
                <a:avLst/>
                <a:gdLst/>
                <a:ahLst/>
                <a:rect l="l" t="t" r="r" b="b"/>
                <a:pathLst>
                  <a:path w="563969" h="164135">
                    <a:moveTo>
                      <a:pt x="0" y="0"/>
                    </a:moveTo>
                    <a:lnTo>
                      <a:pt x="17615" y="82436"/>
                    </a:lnTo>
                    <a:cubicBezTo>
                      <a:pt x="17615" y="82436"/>
                      <a:pt x="29604" y="144640"/>
                      <a:pt x="129286" y="154013"/>
                    </a:cubicBezTo>
                    <a:lnTo>
                      <a:pt x="130035" y="134899"/>
                    </a:lnTo>
                    <a:cubicBezTo>
                      <a:pt x="130035" y="134899"/>
                      <a:pt x="285166" y="107925"/>
                      <a:pt x="563969" y="145390"/>
                    </a:cubicBezTo>
                    <a:lnTo>
                      <a:pt x="563969" y="164135"/>
                    </a:ln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9" name="CustomShape 17"/>
              <p:cNvSpPr/>
              <p:nvPr/>
            </p:nvSpPr>
            <p:spPr>
              <a:xfrm>
                <a:off x="1497600" y="6057720"/>
                <a:ext cx="87120" cy="247680"/>
              </a:xfrm>
              <a:custGeom>
                <a:avLst/>
                <a:gdLst/>
                <a:ahLst/>
                <a:rect l="l" t="t" r="r" b="b"/>
                <a:pathLst>
                  <a:path w="101181" h="309524">
                    <a:moveTo>
                      <a:pt x="51714" y="0"/>
                    </a:moveTo>
                    <a:lnTo>
                      <a:pt x="12751" y="0"/>
                    </a:lnTo>
                    <a:cubicBezTo>
                      <a:pt x="12751" y="0"/>
                      <a:pt x="749" y="6744"/>
                      <a:pt x="749" y="17234"/>
                    </a:cubicBezTo>
                    <a:lnTo>
                      <a:pt x="749" y="107175"/>
                    </a:lnTo>
                    <a:lnTo>
                      <a:pt x="23241" y="107175"/>
                    </a:lnTo>
                    <a:cubicBezTo>
                      <a:pt x="23241" y="107175"/>
                      <a:pt x="50216" y="148399"/>
                      <a:pt x="23241" y="205346"/>
                    </a:cubicBezTo>
                    <a:lnTo>
                      <a:pt x="0" y="205346"/>
                    </a:lnTo>
                    <a:lnTo>
                      <a:pt x="0" y="242075"/>
                    </a:lnTo>
                    <a:cubicBezTo>
                      <a:pt x="0" y="242075"/>
                      <a:pt x="0" y="256311"/>
                      <a:pt x="11989" y="269811"/>
                    </a:cubicBezTo>
                    <a:lnTo>
                      <a:pt x="45720" y="309524"/>
                    </a:lnTo>
                    <a:lnTo>
                      <a:pt x="80201" y="291541"/>
                    </a:lnTo>
                    <a:cubicBezTo>
                      <a:pt x="80201" y="291541"/>
                      <a:pt x="101181" y="278803"/>
                      <a:pt x="95186" y="256311"/>
                    </a:cubicBezTo>
                    <a:cubicBezTo>
                      <a:pt x="89192" y="233832"/>
                      <a:pt x="51714" y="0"/>
                      <a:pt x="51714" y="0"/>
                    </a:cubicBezTo>
                    <a:close/>
                  </a:path>
                </a:pathLst>
              </a:custGeom>
              <a:noFill/>
              <a:ln cap="rnd" w="136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0" name="CustomShape 18"/>
              <p:cNvSpPr/>
              <p:nvPr/>
            </p:nvSpPr>
            <p:spPr>
              <a:xfrm>
                <a:off x="1591200" y="6006960"/>
                <a:ext cx="442800" cy="271440"/>
              </a:xfrm>
              <a:custGeom>
                <a:avLst/>
                <a:gdLst/>
                <a:ahLst/>
                <a:rect l="l" t="t" r="r" b="b"/>
                <a:pathLst>
                  <a:path w="511886" h="341757">
                    <a:moveTo>
                      <a:pt x="0" y="332016"/>
                    </a:moveTo>
                    <a:cubicBezTo>
                      <a:pt x="0" y="332016"/>
                      <a:pt x="71031" y="317779"/>
                      <a:pt x="172174" y="320777"/>
                    </a:cubicBezTo>
                    <a:cubicBezTo>
                      <a:pt x="172174" y="320777"/>
                      <a:pt x="199962" y="323774"/>
                      <a:pt x="199187" y="302044"/>
                    </a:cubicBezTo>
                    <a:cubicBezTo>
                      <a:pt x="198285" y="276568"/>
                      <a:pt x="199187" y="25489"/>
                      <a:pt x="199187" y="25489"/>
                    </a:cubicBezTo>
                    <a:cubicBezTo>
                      <a:pt x="199187" y="25489"/>
                      <a:pt x="199199" y="7493"/>
                      <a:pt x="211544" y="3747"/>
                    </a:cubicBezTo>
                    <a:cubicBezTo>
                      <a:pt x="223901" y="0"/>
                      <a:pt x="226987" y="20244"/>
                      <a:pt x="226987" y="24740"/>
                    </a:cubicBezTo>
                    <a:lnTo>
                      <a:pt x="226987" y="300533"/>
                    </a:lnTo>
                    <a:cubicBezTo>
                      <a:pt x="226987" y="300533"/>
                      <a:pt x="228537" y="318529"/>
                      <a:pt x="242430" y="319278"/>
                    </a:cubicBezTo>
                    <a:cubicBezTo>
                      <a:pt x="256324" y="320027"/>
                      <a:pt x="395300" y="318529"/>
                      <a:pt x="511886" y="34175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071" name="Group 19"/>
            <p:cNvGrpSpPr/>
            <p:nvPr/>
          </p:nvGrpSpPr>
          <p:grpSpPr>
            <a:xfrm>
              <a:off x="2632680" y="6019920"/>
              <a:ext cx="584640" cy="614880"/>
              <a:chOff x="2632680" y="6019920"/>
              <a:chExt cx="584640" cy="614880"/>
            </a:xfrm>
          </p:grpSpPr>
          <p:sp>
            <p:nvSpPr>
              <p:cNvPr id="4072" name="CustomShape 20"/>
              <p:cNvSpPr/>
              <p:nvPr/>
            </p:nvSpPr>
            <p:spPr>
              <a:xfrm>
                <a:off x="2632680" y="6019920"/>
                <a:ext cx="584640" cy="614880"/>
              </a:xfrm>
              <a:custGeom>
                <a:avLst/>
                <a:gdLst/>
                <a:ahLst/>
                <a:rect l="l" t="t" r="r" b="b"/>
                <a:pathLst>
                  <a:path w="742963" h="834885">
                    <a:moveTo>
                      <a:pt x="49759" y="85979"/>
                    </a:moveTo>
                    <a:cubicBezTo>
                      <a:pt x="49759" y="85979"/>
                      <a:pt x="60312" y="12408"/>
                      <a:pt x="151219" y="6363"/>
                    </a:cubicBezTo>
                    <a:cubicBezTo>
                      <a:pt x="246812" y="0"/>
                      <a:pt x="594868" y="3073"/>
                      <a:pt x="617322" y="7671"/>
                    </a:cubicBezTo>
                    <a:cubicBezTo>
                      <a:pt x="646633" y="13665"/>
                      <a:pt x="701446" y="19876"/>
                      <a:pt x="712254" y="84671"/>
                    </a:cubicBezTo>
                    <a:cubicBezTo>
                      <a:pt x="723545" y="152362"/>
                      <a:pt x="742963" y="516687"/>
                      <a:pt x="701777" y="680390"/>
                    </a:cubicBezTo>
                    <a:cubicBezTo>
                      <a:pt x="690029" y="715836"/>
                      <a:pt x="684987" y="767512"/>
                      <a:pt x="612750" y="774662"/>
                    </a:cubicBezTo>
                    <a:lnTo>
                      <a:pt x="607517" y="802157"/>
                    </a:lnTo>
                    <a:cubicBezTo>
                      <a:pt x="607517" y="802157"/>
                      <a:pt x="610133" y="820483"/>
                      <a:pt x="581330" y="827037"/>
                    </a:cubicBezTo>
                    <a:cubicBezTo>
                      <a:pt x="552526" y="833577"/>
                      <a:pt x="528955" y="834885"/>
                      <a:pt x="528955" y="834885"/>
                    </a:cubicBezTo>
                    <a:lnTo>
                      <a:pt x="514553" y="789064"/>
                    </a:lnTo>
                    <a:cubicBezTo>
                      <a:pt x="514553" y="789064"/>
                      <a:pt x="404571" y="808698"/>
                      <a:pt x="235674" y="787756"/>
                    </a:cubicBezTo>
                    <a:lnTo>
                      <a:pt x="225209" y="832269"/>
                    </a:lnTo>
                    <a:lnTo>
                      <a:pt x="162357" y="823100"/>
                    </a:lnTo>
                    <a:cubicBezTo>
                      <a:pt x="162357" y="823100"/>
                      <a:pt x="147955" y="817867"/>
                      <a:pt x="144031" y="798233"/>
                    </a:cubicBezTo>
                    <a:lnTo>
                      <a:pt x="140094" y="778586"/>
                    </a:lnTo>
                    <a:cubicBezTo>
                      <a:pt x="140094" y="778586"/>
                      <a:pt x="55943" y="738772"/>
                      <a:pt x="47142" y="677774"/>
                    </a:cubicBezTo>
                    <a:cubicBezTo>
                      <a:pt x="47142" y="677774"/>
                      <a:pt x="0" y="397586"/>
                      <a:pt x="49759" y="8597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3" name="CustomShape 21"/>
              <p:cNvSpPr/>
              <p:nvPr/>
            </p:nvSpPr>
            <p:spPr>
              <a:xfrm>
                <a:off x="2654640" y="6030720"/>
                <a:ext cx="538920" cy="559440"/>
              </a:xfrm>
              <a:custGeom>
                <a:avLst/>
                <a:gdLst/>
                <a:ahLst/>
                <a:rect l="l" t="t" r="r" b="b"/>
                <a:pathLst>
                  <a:path w="685165" h="759701">
                    <a:moveTo>
                      <a:pt x="40043" y="81559"/>
                    </a:moveTo>
                    <a:cubicBezTo>
                      <a:pt x="40043" y="81559"/>
                      <a:pt x="0" y="339814"/>
                      <a:pt x="40043" y="641934"/>
                    </a:cubicBezTo>
                    <a:cubicBezTo>
                      <a:pt x="43485" y="667880"/>
                      <a:pt x="53429" y="692747"/>
                      <a:pt x="105499" y="706082"/>
                    </a:cubicBezTo>
                    <a:cubicBezTo>
                      <a:pt x="154788" y="720547"/>
                      <a:pt x="426707" y="759701"/>
                      <a:pt x="588632" y="708711"/>
                    </a:cubicBezTo>
                    <a:cubicBezTo>
                      <a:pt x="615036" y="700392"/>
                      <a:pt x="643141" y="678281"/>
                      <a:pt x="652780" y="641934"/>
                    </a:cubicBezTo>
                    <a:cubicBezTo>
                      <a:pt x="685165" y="519862"/>
                      <a:pt x="673329" y="97917"/>
                      <a:pt x="663423" y="66637"/>
                    </a:cubicBezTo>
                    <a:cubicBezTo>
                      <a:pt x="656336" y="44297"/>
                      <a:pt x="639445" y="14795"/>
                      <a:pt x="567398" y="10465"/>
                    </a:cubicBezTo>
                    <a:cubicBezTo>
                      <a:pt x="393091" y="0"/>
                      <a:pt x="147333" y="5918"/>
                      <a:pt x="115977" y="11773"/>
                    </a:cubicBezTo>
                    <a:cubicBezTo>
                      <a:pt x="115977" y="11773"/>
                      <a:pt x="53137" y="21336"/>
                      <a:pt x="40043" y="8155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4" name="CustomShape 22"/>
              <p:cNvSpPr/>
              <p:nvPr/>
            </p:nvSpPr>
            <p:spPr>
              <a:xfrm>
                <a:off x="2732400" y="6065640"/>
                <a:ext cx="402480" cy="475560"/>
              </a:xfrm>
              <a:custGeom>
                <a:avLst/>
                <a:gdLst/>
                <a:ahLst/>
                <a:rect l="l" t="t" r="r" b="b"/>
                <a:pathLst>
                  <a:path w="532739" h="660386">
                    <a:moveTo>
                      <a:pt x="16379" y="29923"/>
                    </a:moveTo>
                    <a:cubicBezTo>
                      <a:pt x="16379" y="29923"/>
                      <a:pt x="13763" y="6784"/>
                      <a:pt x="45183" y="5488"/>
                    </a:cubicBezTo>
                    <a:cubicBezTo>
                      <a:pt x="76603" y="4193"/>
                      <a:pt x="293950" y="-6183"/>
                      <a:pt x="465464" y="5488"/>
                    </a:cubicBezTo>
                    <a:cubicBezTo>
                      <a:pt x="465464" y="5488"/>
                      <a:pt x="488086" y="1244"/>
                      <a:pt x="490699" y="29923"/>
                    </a:cubicBezTo>
                    <a:cubicBezTo>
                      <a:pt x="497579" y="105438"/>
                      <a:pt x="516466" y="358796"/>
                      <a:pt x="507709" y="458488"/>
                    </a:cubicBezTo>
                    <a:cubicBezTo>
                      <a:pt x="498952" y="558180"/>
                      <a:pt x="513346" y="601949"/>
                      <a:pt x="438159" y="628076"/>
                    </a:cubicBezTo>
                    <a:cubicBezTo>
                      <a:pt x="362972" y="654203"/>
                      <a:pt x="129443" y="651653"/>
                      <a:pt x="56585" y="615249"/>
                    </a:cubicBezTo>
                    <a:cubicBezTo>
                      <a:pt x="-16273" y="578845"/>
                      <a:pt x="7714" y="507207"/>
                      <a:pt x="1013" y="409653"/>
                    </a:cubicBezTo>
                    <a:cubicBezTo>
                      <a:pt x="1877" y="333567"/>
                      <a:pt x="-7192" y="276303"/>
                      <a:pt x="16379" y="29923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5" name="CustomShape 23"/>
              <p:cNvSpPr/>
              <p:nvPr/>
            </p:nvSpPr>
            <p:spPr>
              <a:xfrm>
                <a:off x="2833920" y="6095880"/>
                <a:ext cx="198000" cy="53640"/>
              </a:xfrm>
              <a:custGeom>
                <a:avLst/>
                <a:gdLst/>
                <a:ahLst/>
                <a:rect l="l" t="t" r="r" b="b"/>
                <a:pathLst>
                  <a:path w="252260" h="73317">
                    <a:moveTo>
                      <a:pt x="3492" y="10477"/>
                    </a:moveTo>
                    <a:lnTo>
                      <a:pt x="876" y="59360"/>
                    </a:lnTo>
                    <a:cubicBezTo>
                      <a:pt x="876" y="59360"/>
                      <a:pt x="0" y="72454"/>
                      <a:pt x="13094" y="72454"/>
                    </a:cubicBezTo>
                    <a:lnTo>
                      <a:pt x="238290" y="72454"/>
                    </a:lnTo>
                    <a:cubicBezTo>
                      <a:pt x="238290" y="72454"/>
                      <a:pt x="251384" y="73317"/>
                      <a:pt x="251384" y="60223"/>
                    </a:cubicBezTo>
                    <a:cubicBezTo>
                      <a:pt x="251384" y="47142"/>
                      <a:pt x="250508" y="9601"/>
                      <a:pt x="250508" y="9601"/>
                    </a:cubicBezTo>
                    <a:cubicBezTo>
                      <a:pt x="250508" y="9601"/>
                      <a:pt x="252260" y="876"/>
                      <a:pt x="240030" y="876"/>
                    </a:cubicBezTo>
                    <a:lnTo>
                      <a:pt x="16586" y="876"/>
                    </a:lnTo>
                    <a:cubicBezTo>
                      <a:pt x="16586" y="876"/>
                      <a:pt x="4356" y="0"/>
                      <a:pt x="3492" y="1047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6" name="CustomShape 24"/>
              <p:cNvSpPr/>
              <p:nvPr/>
            </p:nvSpPr>
            <p:spPr>
              <a:xfrm>
                <a:off x="27626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7" name="CustomShape 25"/>
              <p:cNvSpPr/>
              <p:nvPr/>
            </p:nvSpPr>
            <p:spPr>
              <a:xfrm>
                <a:off x="30002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8" name="CustomShape 26"/>
              <p:cNvSpPr/>
              <p:nvPr/>
            </p:nvSpPr>
            <p:spPr>
              <a:xfrm>
                <a:off x="2874960" y="616248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9" name="CustomShape 27"/>
              <p:cNvSpPr/>
              <p:nvPr/>
            </p:nvSpPr>
            <p:spPr>
              <a:xfrm>
                <a:off x="27626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0" name="CustomShape 28"/>
              <p:cNvSpPr/>
              <p:nvPr/>
            </p:nvSpPr>
            <p:spPr>
              <a:xfrm>
                <a:off x="30002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1" name="CustomShape 29"/>
              <p:cNvSpPr/>
              <p:nvPr/>
            </p:nvSpPr>
            <p:spPr>
              <a:xfrm>
                <a:off x="2874960" y="6198840"/>
                <a:ext cx="112320" cy="2520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2" name="CustomShape 30"/>
              <p:cNvSpPr/>
              <p:nvPr/>
            </p:nvSpPr>
            <p:spPr>
              <a:xfrm>
                <a:off x="27626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3" name="CustomShape 31"/>
              <p:cNvSpPr/>
              <p:nvPr/>
            </p:nvSpPr>
            <p:spPr>
              <a:xfrm>
                <a:off x="30002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4" name="CustomShape 32"/>
              <p:cNvSpPr/>
              <p:nvPr/>
            </p:nvSpPr>
            <p:spPr>
              <a:xfrm>
                <a:off x="2874960" y="623376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78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5" name="CustomShape 33"/>
              <p:cNvSpPr/>
              <p:nvPr/>
            </p:nvSpPr>
            <p:spPr>
              <a:xfrm>
                <a:off x="27626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6" name="CustomShape 34"/>
              <p:cNvSpPr/>
              <p:nvPr/>
            </p:nvSpPr>
            <p:spPr>
              <a:xfrm>
                <a:off x="30002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7" name="CustomShape 35"/>
              <p:cNvSpPr/>
              <p:nvPr/>
            </p:nvSpPr>
            <p:spPr>
              <a:xfrm>
                <a:off x="2874960" y="627012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38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8" name="CustomShape 36"/>
              <p:cNvSpPr/>
              <p:nvPr/>
            </p:nvSpPr>
            <p:spPr>
              <a:xfrm>
                <a:off x="2833920" y="6409800"/>
                <a:ext cx="213840" cy="75960"/>
              </a:xfrm>
              <a:custGeom>
                <a:avLst/>
                <a:gdLst/>
                <a:ahLst/>
                <a:rect l="l" t="t" r="r" b="b"/>
                <a:pathLst>
                  <a:path w="232182" h="185471">
                    <a:moveTo>
                      <a:pt x="232182" y="92735"/>
                    </a:moveTo>
                    <a:cubicBezTo>
                      <a:pt x="232182" y="143955"/>
                      <a:pt x="180213" y="185471"/>
                      <a:pt x="116091" y="185471"/>
                    </a:cubicBezTo>
                    <a:cubicBezTo>
                      <a:pt x="51969" y="185471"/>
                      <a:pt x="0" y="143955"/>
                      <a:pt x="0" y="92735"/>
                    </a:cubicBezTo>
                    <a:cubicBezTo>
                      <a:pt x="0" y="41516"/>
                      <a:pt x="51969" y="0"/>
                      <a:pt x="116091" y="0"/>
                    </a:cubicBezTo>
                    <a:cubicBezTo>
                      <a:pt x="180213" y="0"/>
                      <a:pt x="232182" y="41516"/>
                      <a:pt x="232182" y="92735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9" name="CustomShape 37"/>
              <p:cNvSpPr/>
              <p:nvPr/>
            </p:nvSpPr>
            <p:spPr>
              <a:xfrm>
                <a:off x="2680200" y="6046560"/>
                <a:ext cx="496080" cy="513720"/>
              </a:xfrm>
              <a:custGeom>
                <a:avLst/>
                <a:gdLst/>
                <a:ahLst/>
                <a:rect l="l" t="t" r="r" b="b"/>
                <a:pathLst>
                  <a:path w="630326" h="699021">
                    <a:moveTo>
                      <a:pt x="604888" y="594957"/>
                    </a:moveTo>
                    <a:cubicBezTo>
                      <a:pt x="593636" y="672897"/>
                      <a:pt x="527075" y="674218"/>
                      <a:pt x="485216" y="682117"/>
                    </a:cubicBezTo>
                    <a:cubicBezTo>
                      <a:pt x="340817" y="699021"/>
                      <a:pt x="213563" y="688810"/>
                      <a:pt x="85649" y="664007"/>
                    </a:cubicBezTo>
                    <a:cubicBezTo>
                      <a:pt x="23711" y="650672"/>
                      <a:pt x="27838" y="618134"/>
                      <a:pt x="24549" y="598386"/>
                    </a:cubicBezTo>
                    <a:cubicBezTo>
                      <a:pt x="14313" y="499999"/>
                      <a:pt x="0" y="219024"/>
                      <a:pt x="29921" y="66828"/>
                    </a:cubicBezTo>
                    <a:cubicBezTo>
                      <a:pt x="33807" y="44971"/>
                      <a:pt x="55943" y="17539"/>
                      <a:pt x="87376" y="10389"/>
                    </a:cubicBezTo>
                    <a:cubicBezTo>
                      <a:pt x="133033" y="0"/>
                      <a:pt x="487451" y="1702"/>
                      <a:pt x="562534" y="11709"/>
                    </a:cubicBezTo>
                    <a:cubicBezTo>
                      <a:pt x="586206" y="14872"/>
                      <a:pt x="611822" y="38253"/>
                      <a:pt x="614502" y="73063"/>
                    </a:cubicBezTo>
                    <a:cubicBezTo>
                      <a:pt x="617042" y="106096"/>
                      <a:pt x="630326" y="340157"/>
                      <a:pt x="604888" y="59495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090" name="CustomShape 38"/>
            <p:cNvSpPr/>
            <p:nvPr/>
          </p:nvSpPr>
          <p:spPr>
            <a:xfrm flipV="1">
              <a:off x="44280" y="6292800"/>
              <a:ext cx="290520" cy="25200"/>
            </a:xfrm>
            <a:custGeom>
              <a:avLst/>
              <a:gdLst/>
              <a:ahLst/>
              <a:rect l="l" t="t" r="r" b="b"/>
              <a:pathLst>
                <a:path w="863995" h="0">
                  <a:moveTo>
                    <a:pt x="863995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b58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1" name="CustomShape 39"/>
            <p:cNvSpPr/>
            <p:nvPr/>
          </p:nvSpPr>
          <p:spPr>
            <a:xfrm flipV="1">
              <a:off x="4670280" y="6262200"/>
              <a:ext cx="4294440" cy="47520"/>
            </a:xfrm>
            <a:custGeom>
              <a:avLst/>
              <a:gdLst/>
              <a:ahLst/>
              <a:rect l="l" t="t" r="r" b="b"/>
              <a:pathLst>
                <a:path w="827996" h="0">
                  <a:moveTo>
                    <a:pt x="827996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d5a9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2" name="CustomShape 40"/>
            <p:cNvSpPr/>
            <p:nvPr/>
          </p:nvSpPr>
          <p:spPr>
            <a:xfrm>
              <a:off x="3206520" y="6318000"/>
              <a:ext cx="414360" cy="28440"/>
            </a:xfrm>
            <a:custGeom>
              <a:avLst/>
              <a:gdLst/>
              <a:ahLst/>
              <a:rect l="l" t="t" r="r" b="b"/>
              <a:pathLst>
                <a:path w="406794" h="0">
                  <a:moveTo>
                    <a:pt x="0" y="0"/>
                  </a:moveTo>
                  <a:lnTo>
                    <a:pt x="406794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3" name="CustomShape 41"/>
            <p:cNvSpPr/>
            <p:nvPr/>
          </p:nvSpPr>
          <p:spPr>
            <a:xfrm>
              <a:off x="2090520" y="6319800"/>
              <a:ext cx="563400" cy="33120"/>
            </a:xfrm>
            <a:custGeom>
              <a:avLst/>
              <a:gdLst/>
              <a:ahLst/>
              <a:rect l="l" t="t" r="r" b="b"/>
              <a:pathLst>
                <a:path w="421195" h="0">
                  <a:moveTo>
                    <a:pt x="0" y="0"/>
                  </a:moveTo>
                  <a:lnTo>
                    <a:pt x="421195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4" name="CustomShape 42"/>
            <p:cNvSpPr/>
            <p:nvPr/>
          </p:nvSpPr>
          <p:spPr>
            <a:xfrm flipV="1">
              <a:off x="1055520" y="6296040"/>
              <a:ext cx="452160" cy="26640"/>
            </a:xfrm>
            <a:custGeom>
              <a:avLst/>
              <a:gdLst/>
              <a:ahLst/>
              <a:rect l="l" t="t" r="r" b="b"/>
              <a:pathLst>
                <a:path w="421196" h="0">
                  <a:moveTo>
                    <a:pt x="0" y="0"/>
                  </a:moveTo>
                  <a:lnTo>
                    <a:pt x="421196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095" name="Рисунок 13" descr=""/>
            <p:cNvPicPr/>
            <p:nvPr/>
          </p:nvPicPr>
          <p:blipFill>
            <a:blip r:embed="rId1"/>
            <a:stretch/>
          </p:blipFill>
          <p:spPr>
            <a:xfrm>
              <a:off x="334800" y="5925240"/>
              <a:ext cx="737640" cy="713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4096" name="Group 43"/>
            <p:cNvGrpSpPr/>
            <p:nvPr/>
          </p:nvGrpSpPr>
          <p:grpSpPr>
            <a:xfrm>
              <a:off x="3620520" y="5988960"/>
              <a:ext cx="1050120" cy="769680"/>
              <a:chOff x="3620520" y="5988960"/>
              <a:chExt cx="1050120" cy="769680"/>
            </a:xfrm>
          </p:grpSpPr>
          <p:sp>
            <p:nvSpPr>
              <p:cNvPr id="4097" name="CustomShape 44"/>
              <p:cNvSpPr/>
              <p:nvPr/>
            </p:nvSpPr>
            <p:spPr>
              <a:xfrm>
                <a:off x="4135320" y="6001560"/>
                <a:ext cx="20520" cy="18720"/>
              </a:xfrm>
              <a:custGeom>
                <a:avLst/>
                <a:gdLst/>
                <a:ahLst/>
                <a:rect l="l" t="t" r="r" b="b"/>
                <a:pathLst>
                  <a:path w="26175" h="26162">
                    <a:moveTo>
                      <a:pt x="0" y="13094"/>
                    </a:moveTo>
                    <a:cubicBezTo>
                      <a:pt x="0" y="5855"/>
                      <a:pt x="5867" y="0"/>
                      <a:pt x="13094" y="0"/>
                    </a:cubicBezTo>
                    <a:cubicBezTo>
                      <a:pt x="20320" y="0"/>
                      <a:pt x="26162" y="5855"/>
                      <a:pt x="26175" y="13094"/>
                    </a:cubicBezTo>
                    <a:cubicBezTo>
                      <a:pt x="26175" y="20320"/>
                      <a:pt x="20320" y="26162"/>
                      <a:pt x="13094" y="26162"/>
                    </a:cubicBezTo>
                    <a:cubicBezTo>
                      <a:pt x="5867" y="26162"/>
                      <a:pt x="0" y="20333"/>
                      <a:pt x="0" y="13094"/>
                    </a:cubicBezTo>
                    <a:close/>
                  </a:path>
                </a:pathLst>
              </a:custGeom>
              <a:noFill/>
              <a:ln cap="rnd" w="8640">
                <a:solidFill>
                  <a:srgbClr val="009ad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98" name="CustomShape 45"/>
              <p:cNvSpPr/>
              <p:nvPr/>
            </p:nvSpPr>
            <p:spPr>
              <a:xfrm>
                <a:off x="3661560" y="6031800"/>
                <a:ext cx="967680" cy="583920"/>
              </a:xfrm>
              <a:custGeom>
                <a:avLst/>
                <a:gdLst/>
                <a:ahLst/>
                <a:rect l="l" t="t" r="r" b="b"/>
                <a:pathLst>
                  <a:path w="1227798" h="792785">
                    <a:moveTo>
                      <a:pt x="0" y="792785"/>
                    </a:moveTo>
                    <a:lnTo>
                      <a:pt x="0" y="0"/>
                    </a:lnTo>
                    <a:lnTo>
                      <a:pt x="1227798" y="0"/>
                    </a:lnTo>
                    <a:lnTo>
                      <a:pt x="1227798" y="787768"/>
                    </a:lnTo>
                    <a:lnTo>
                      <a:pt x="1227798" y="792785"/>
                    </a:lnTo>
                    <a:lnTo>
                      <a:pt x="0" y="792785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f5b9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99" name="CustomShape 46"/>
              <p:cNvSpPr/>
              <p:nvPr/>
            </p:nvSpPr>
            <p:spPr>
              <a:xfrm>
                <a:off x="3841200" y="6309360"/>
                <a:ext cx="33120" cy="21960"/>
              </a:xfrm>
              <a:custGeom>
                <a:avLst/>
                <a:gdLst/>
                <a:ahLst/>
                <a:rect l="l" t="t" r="r" b="b"/>
                <a:pathLst>
                  <a:path w="59654" h="29026">
                    <a:moveTo>
                      <a:pt x="32523" y="1154"/>
                    </a:moveTo>
                    <a:cubicBezTo>
                      <a:pt x="-27131" y="2016"/>
                      <a:pt x="-22610" y="3448"/>
                      <a:pt x="-22610" y="3448"/>
                    </a:cubicBezTo>
                    <a:lnTo>
                      <a:pt x="7201" y="29026"/>
                    </a:lnTo>
                    <a:cubicBezTo>
                      <a:pt x="0" y="21978"/>
                      <a:pt x="3086" y="6826"/>
                      <a:pt x="13957" y="2280"/>
                    </a:cubicBezTo>
                    <a:cubicBezTo>
                      <a:pt x="19399" y="0"/>
                      <a:pt x="26641" y="292"/>
                      <a:pt x="32523" y="11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00" name="CustomShape 47"/>
              <p:cNvSpPr/>
              <p:nvPr/>
            </p:nvSpPr>
            <p:spPr>
              <a:xfrm>
                <a:off x="3620520" y="5988960"/>
                <a:ext cx="1050120" cy="769680"/>
              </a:xfrm>
              <a:custGeom>
                <a:avLst/>
                <a:gdLst/>
                <a:ahLst/>
                <a:rect l="l" t="t" r="r" b="b"/>
                <a:pathLst>
                  <a:path w="1334554" h="1045121">
                    <a:moveTo>
                      <a:pt x="1298105" y="0"/>
                    </a:moveTo>
                    <a:lnTo>
                      <a:pt x="36436" y="0"/>
                    </a:lnTo>
                    <a:cubicBezTo>
                      <a:pt x="16307" y="0"/>
                      <a:pt x="12" y="16294"/>
                      <a:pt x="12" y="36436"/>
                    </a:cubicBezTo>
                    <a:lnTo>
                      <a:pt x="0" y="873189"/>
                    </a:lnTo>
                    <a:cubicBezTo>
                      <a:pt x="12" y="893318"/>
                      <a:pt x="16307" y="909650"/>
                      <a:pt x="36436" y="909650"/>
                    </a:cubicBezTo>
                    <a:lnTo>
                      <a:pt x="511911" y="909650"/>
                    </a:lnTo>
                    <a:cubicBezTo>
                      <a:pt x="510997" y="927621"/>
                      <a:pt x="507200" y="934949"/>
                      <a:pt x="495097" y="946887"/>
                    </a:cubicBezTo>
                    <a:cubicBezTo>
                      <a:pt x="486054" y="955777"/>
                      <a:pt x="474535" y="959015"/>
                      <a:pt x="464058" y="970648"/>
                    </a:cubicBezTo>
                    <a:cubicBezTo>
                      <a:pt x="453758" y="982459"/>
                      <a:pt x="447573" y="1001128"/>
                      <a:pt x="447573" y="1038441"/>
                    </a:cubicBezTo>
                    <a:lnTo>
                      <a:pt x="447573" y="1045121"/>
                    </a:lnTo>
                    <a:lnTo>
                      <a:pt x="886968" y="1045121"/>
                    </a:lnTo>
                    <a:lnTo>
                      <a:pt x="886968" y="1038441"/>
                    </a:lnTo>
                    <a:cubicBezTo>
                      <a:pt x="886968" y="1001128"/>
                      <a:pt x="880795" y="982459"/>
                      <a:pt x="870471" y="970648"/>
                    </a:cubicBezTo>
                    <a:cubicBezTo>
                      <a:pt x="860018" y="959015"/>
                      <a:pt x="848487" y="955777"/>
                      <a:pt x="839432" y="946887"/>
                    </a:cubicBezTo>
                    <a:cubicBezTo>
                      <a:pt x="827341" y="934949"/>
                      <a:pt x="823557" y="927621"/>
                      <a:pt x="822655" y="909650"/>
                    </a:cubicBezTo>
                    <a:lnTo>
                      <a:pt x="1298105" y="909650"/>
                    </a:lnTo>
                    <a:cubicBezTo>
                      <a:pt x="1318234" y="909650"/>
                      <a:pt x="1334529" y="893318"/>
                      <a:pt x="1334529" y="873189"/>
                    </a:cubicBezTo>
                    <a:lnTo>
                      <a:pt x="1334554" y="873189"/>
                    </a:lnTo>
                    <a:lnTo>
                      <a:pt x="1334554" y="36436"/>
                    </a:lnTo>
                    <a:cubicBezTo>
                      <a:pt x="1334529" y="16294"/>
                      <a:pt x="1318234" y="0"/>
                      <a:pt x="1298105" y="0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3539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101" name="Рисунок 19" descr=""/>
              <p:cNvPicPr/>
              <p:nvPr/>
            </p:nvPicPr>
            <p:blipFill>
              <a:blip r:embed="rId2"/>
              <a:srcRect l="48856" t="13487" r="2044" b="3235"/>
              <a:stretch/>
            </p:blipFill>
            <p:spPr>
              <a:xfrm>
                <a:off x="3752640" y="6061320"/>
                <a:ext cx="726480" cy="547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aphicFrame>
        <p:nvGraphicFramePr>
          <p:cNvPr id="4102" name="Object 48"/>
          <p:cNvGraphicFramePr/>
          <p:nvPr/>
        </p:nvGraphicFramePr>
        <p:xfrm>
          <a:off x="6926400" y="5821200"/>
          <a:ext cx="1923840" cy="33984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4103" name="Объект 54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6926400" y="5821200"/>
                    <a:ext cx="1923840" cy="339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4104" name="Рисунок 55" descr=""/>
          <p:cNvPicPr/>
          <p:nvPr/>
        </p:nvPicPr>
        <p:blipFill>
          <a:blip r:embed="rId5"/>
          <a:srcRect l="9407" t="16557" r="49890" b="15594"/>
          <a:stretch/>
        </p:blipFill>
        <p:spPr>
          <a:xfrm>
            <a:off x="520560" y="122400"/>
            <a:ext cx="2001960" cy="888840"/>
          </a:xfrm>
          <a:prstGeom prst="rect">
            <a:avLst/>
          </a:prstGeom>
          <a:ln w="0">
            <a:noFill/>
          </a:ln>
        </p:spPr>
      </p:pic>
      <p:sp>
        <p:nvSpPr>
          <p:cNvPr id="4105" name="CustomShape 49"/>
          <p:cNvSpPr/>
          <p:nvPr/>
        </p:nvSpPr>
        <p:spPr>
          <a:xfrm>
            <a:off x="2684520" y="428760"/>
            <a:ext cx="590220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Calibri Light"/>
              </a:rPr>
              <a:t>Разработчик программно-аппаратных комплексов для АПК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06" name="CustomShape 50"/>
          <p:cNvSpPr/>
          <p:nvPr/>
        </p:nvSpPr>
        <p:spPr>
          <a:xfrm>
            <a:off x="511200" y="1722960"/>
            <a:ext cx="8339040" cy="375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marL="342720" indent="-342720"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На ферме в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200 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голов ежегодно выбраковывается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60 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коровы (30%)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≈ 30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коров (50%)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выбраковывается по причинам, связанным со здоровьем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Примерная цена нетели на замену 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= 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1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6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0 000 руб.,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а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цена мяса от выбракованной коровы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= 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52 5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00 руб.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Система 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Milk IT 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сократит принудительную выбраковку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до 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21 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коров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07" name="CustomShape 51"/>
          <p:cNvSpPr/>
          <p:nvPr/>
        </p:nvSpPr>
        <p:spPr>
          <a:xfrm>
            <a:off x="1595520" y="1077840"/>
            <a:ext cx="6302160" cy="82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400" spc="-1" strike="noStrike">
                <a:solidFill>
                  <a:srgbClr val="1d6295"/>
                </a:solidFill>
                <a:latin typeface="Calibri Light"/>
              </a:rPr>
              <a:t>Экономия на выбраковке и замене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08" name="CustomShape 52"/>
          <p:cNvSpPr/>
          <p:nvPr/>
        </p:nvSpPr>
        <p:spPr>
          <a:xfrm>
            <a:off x="1057320" y="4878360"/>
            <a:ext cx="7413480" cy="82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400" spc="-1" strike="noStrike">
                <a:solidFill>
                  <a:srgbClr val="000000"/>
                </a:solidFill>
                <a:latin typeface="Calibri Light"/>
              </a:rPr>
              <a:t>Итого</a:t>
            </a:r>
            <a:r>
              <a:rPr b="1" lang="en-US" sz="2400" spc="-1" strike="noStrike">
                <a:solidFill>
                  <a:srgbClr val="000000"/>
                </a:solidFill>
                <a:latin typeface="Calibri Light"/>
              </a:rPr>
              <a:t> = (30 – 21) </a:t>
            </a:r>
            <a:r>
              <a:rPr b="1" lang="ru-RU" sz="2400" spc="-1" strike="noStrike">
                <a:solidFill>
                  <a:srgbClr val="000000"/>
                </a:solidFill>
                <a:latin typeface="Calibri Light"/>
              </a:rPr>
              <a:t>гол</a:t>
            </a:r>
            <a:r>
              <a:rPr b="1" lang="en-US" sz="2400" spc="-1" strike="noStrike">
                <a:solidFill>
                  <a:srgbClr val="000000"/>
                </a:solidFill>
                <a:latin typeface="Calibri Light"/>
              </a:rPr>
              <a:t> x (</a:t>
            </a:r>
            <a:r>
              <a:rPr b="1" lang="ru-RU" sz="2400" spc="-1" strike="noStrike">
                <a:solidFill>
                  <a:srgbClr val="000000"/>
                </a:solidFill>
                <a:latin typeface="Calibri Light"/>
              </a:rPr>
              <a:t>1</a:t>
            </a:r>
            <a:r>
              <a:rPr b="1" lang="en-US" sz="2400" spc="-1" strike="noStrike">
                <a:solidFill>
                  <a:srgbClr val="000000"/>
                </a:solidFill>
                <a:latin typeface="Calibri Light"/>
              </a:rPr>
              <a:t>6</a:t>
            </a:r>
            <a:r>
              <a:rPr b="1" lang="ru-RU" sz="2400" spc="-1" strike="noStrike">
                <a:solidFill>
                  <a:srgbClr val="000000"/>
                </a:solidFill>
                <a:latin typeface="Calibri Light"/>
              </a:rPr>
              <a:t>0 000</a:t>
            </a:r>
            <a:r>
              <a:rPr b="1" lang="en-US" sz="2400" spc="-1" strike="noStrike">
                <a:solidFill>
                  <a:srgbClr val="000000"/>
                </a:solidFill>
                <a:latin typeface="Calibri Light"/>
              </a:rPr>
              <a:t> – 52</a:t>
            </a:r>
            <a:r>
              <a:rPr b="1" lang="ru-RU" sz="2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Calibri Light"/>
              </a:rPr>
              <a:t>5</a:t>
            </a:r>
            <a:r>
              <a:rPr b="1" lang="ru-RU" sz="2400" spc="-1" strike="noStrike">
                <a:solidFill>
                  <a:srgbClr val="000000"/>
                </a:solidFill>
                <a:latin typeface="Calibri Light"/>
              </a:rPr>
              <a:t>00</a:t>
            </a:r>
            <a:r>
              <a:rPr b="1" lang="en-US" sz="2400" spc="-1" strike="noStrike">
                <a:solidFill>
                  <a:srgbClr val="000000"/>
                </a:solidFill>
                <a:latin typeface="Calibri Light"/>
              </a:rPr>
              <a:t>)</a:t>
            </a:r>
            <a:r>
              <a:rPr b="1" lang="ru-RU" sz="2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Calibri Light"/>
              </a:rPr>
              <a:t>=</a:t>
            </a:r>
            <a:r>
              <a:rPr b="1" lang="ru-RU" sz="2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Calibri Light"/>
              </a:rPr>
              <a:t>967 500</a:t>
            </a:r>
            <a:r>
              <a:rPr b="1" lang="ru-RU" sz="2400" spc="-1" strike="noStrike">
                <a:solidFill>
                  <a:srgbClr val="ff0000"/>
                </a:solidFill>
                <a:latin typeface="Calibri Light"/>
              </a:rPr>
              <a:t> руб. 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timing>
    <p:tnLst>
      <p:par>
        <p:cTn id="155" dur="indefinite" restart="never" nodeType="tmRoot">
          <p:childTnLst>
            <p:seq>
              <p:cTn id="156" dur="indefinite" nodeType="mainSeq">
                <p:childTnLst>
                  <p:par>
                    <p:cTn id="157" nodeType="clickEffect" fill="hold">
                      <p:stCondLst>
                        <p:cond delay="0"/>
                      </p:stCondLst>
                      <p:childTnLst>
                        <p:par>
                          <p:cTn id="15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afterEffect" fill="hold" presetClass="entr" presetID="17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1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2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3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4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9" name="Group 1"/>
          <p:cNvGrpSpPr/>
          <p:nvPr/>
        </p:nvGrpSpPr>
        <p:grpSpPr>
          <a:xfrm>
            <a:off x="44280" y="5665680"/>
            <a:ext cx="8920440" cy="1116000"/>
            <a:chOff x="44280" y="5665680"/>
            <a:chExt cx="8920440" cy="1116000"/>
          </a:xfrm>
        </p:grpSpPr>
        <p:grpSp>
          <p:nvGrpSpPr>
            <p:cNvPr id="4110" name="Group 2"/>
            <p:cNvGrpSpPr/>
            <p:nvPr/>
          </p:nvGrpSpPr>
          <p:grpSpPr>
            <a:xfrm>
              <a:off x="1361160" y="5665680"/>
              <a:ext cx="804600" cy="1116000"/>
              <a:chOff x="1361160" y="5665680"/>
              <a:chExt cx="804600" cy="1116000"/>
            </a:xfrm>
          </p:grpSpPr>
          <p:sp>
            <p:nvSpPr>
              <p:cNvPr id="4111" name="CustomShape 3"/>
              <p:cNvSpPr/>
              <p:nvPr/>
            </p:nvSpPr>
            <p:spPr>
              <a:xfrm>
                <a:off x="1361160" y="5665680"/>
                <a:ext cx="804600" cy="1116000"/>
              </a:xfrm>
              <a:custGeom>
                <a:avLst/>
                <a:gdLst/>
                <a:ahLst/>
                <a:rect l="l" t="t" r="r" b="b"/>
                <a:pathLst>
                  <a:path w="930834" h="1398486">
                    <a:moveTo>
                      <a:pt x="47219" y="61824"/>
                    </a:moveTo>
                    <a:lnTo>
                      <a:pt x="342875" y="51702"/>
                    </a:lnTo>
                    <a:cubicBezTo>
                      <a:pt x="342875" y="51702"/>
                      <a:pt x="557606" y="0"/>
                      <a:pt x="801548" y="87681"/>
                    </a:cubicBezTo>
                    <a:cubicBezTo>
                      <a:pt x="801548" y="87681"/>
                      <a:pt x="846519" y="114668"/>
                      <a:pt x="857758" y="160757"/>
                    </a:cubicBezTo>
                    <a:cubicBezTo>
                      <a:pt x="868998" y="206845"/>
                      <a:pt x="877989" y="247320"/>
                      <a:pt x="883615" y="300152"/>
                    </a:cubicBezTo>
                    <a:cubicBezTo>
                      <a:pt x="883615" y="300152"/>
                      <a:pt x="912838" y="313639"/>
                      <a:pt x="921842" y="324879"/>
                    </a:cubicBezTo>
                    <a:cubicBezTo>
                      <a:pt x="930834" y="336131"/>
                      <a:pt x="929716" y="347370"/>
                      <a:pt x="929716" y="359740"/>
                    </a:cubicBezTo>
                    <a:cubicBezTo>
                      <a:pt x="929716" y="372097"/>
                      <a:pt x="930834" y="390093"/>
                      <a:pt x="930834" y="390093"/>
                    </a:cubicBezTo>
                    <a:lnTo>
                      <a:pt x="909472" y="413690"/>
                    </a:lnTo>
                    <a:lnTo>
                      <a:pt x="907225" y="438429"/>
                    </a:lnTo>
                    <a:lnTo>
                      <a:pt x="890359" y="454165"/>
                    </a:lnTo>
                    <a:cubicBezTo>
                      <a:pt x="890359" y="454165"/>
                      <a:pt x="925208" y="451917"/>
                      <a:pt x="924090" y="511505"/>
                    </a:cubicBezTo>
                    <a:cubicBezTo>
                      <a:pt x="922960" y="571081"/>
                      <a:pt x="922960" y="718350"/>
                      <a:pt x="922960" y="718350"/>
                    </a:cubicBezTo>
                    <a:cubicBezTo>
                      <a:pt x="922960" y="718350"/>
                      <a:pt x="912838" y="758825"/>
                      <a:pt x="894855" y="777938"/>
                    </a:cubicBezTo>
                    <a:cubicBezTo>
                      <a:pt x="876872" y="797039"/>
                      <a:pt x="840892" y="827405"/>
                      <a:pt x="840892" y="827405"/>
                    </a:cubicBezTo>
                    <a:cubicBezTo>
                      <a:pt x="840892" y="827405"/>
                      <a:pt x="833031" y="825144"/>
                      <a:pt x="826275" y="811657"/>
                    </a:cubicBezTo>
                    <a:lnTo>
                      <a:pt x="879119" y="762191"/>
                    </a:lnTo>
                    <a:cubicBezTo>
                      <a:pt x="879119" y="762191"/>
                      <a:pt x="894855" y="741959"/>
                      <a:pt x="894855" y="701485"/>
                    </a:cubicBezTo>
                    <a:cubicBezTo>
                      <a:pt x="894855" y="661022"/>
                      <a:pt x="898233" y="503631"/>
                      <a:pt x="898233" y="503631"/>
                    </a:cubicBezTo>
                    <a:cubicBezTo>
                      <a:pt x="898233" y="503631"/>
                      <a:pt x="897102" y="496888"/>
                      <a:pt x="884733" y="496888"/>
                    </a:cubicBezTo>
                    <a:lnTo>
                      <a:pt x="831901" y="496888"/>
                    </a:lnTo>
                    <a:lnTo>
                      <a:pt x="781317" y="764438"/>
                    </a:lnTo>
                    <a:cubicBezTo>
                      <a:pt x="781317" y="764438"/>
                      <a:pt x="781317" y="788048"/>
                      <a:pt x="789178" y="791426"/>
                    </a:cubicBezTo>
                    <a:cubicBezTo>
                      <a:pt x="797052" y="794791"/>
                      <a:pt x="840892" y="822897"/>
                      <a:pt x="849897" y="840892"/>
                    </a:cubicBezTo>
                    <a:cubicBezTo>
                      <a:pt x="849897" y="840892"/>
                      <a:pt x="871245" y="863371"/>
                      <a:pt x="876872" y="868998"/>
                    </a:cubicBezTo>
                    <a:cubicBezTo>
                      <a:pt x="882498" y="874611"/>
                      <a:pt x="909472" y="876859"/>
                      <a:pt x="911720" y="906094"/>
                    </a:cubicBezTo>
                    <a:cubicBezTo>
                      <a:pt x="913968" y="935317"/>
                      <a:pt x="913968" y="946569"/>
                      <a:pt x="913968" y="946569"/>
                    </a:cubicBezTo>
                    <a:cubicBezTo>
                      <a:pt x="913968" y="946569"/>
                      <a:pt x="900481" y="971296"/>
                      <a:pt x="893737" y="974674"/>
                    </a:cubicBezTo>
                    <a:cubicBezTo>
                      <a:pt x="886993" y="978040"/>
                      <a:pt x="883615" y="996023"/>
                      <a:pt x="883615" y="996023"/>
                    </a:cubicBezTo>
                    <a:lnTo>
                      <a:pt x="873493" y="1000519"/>
                    </a:lnTo>
                    <a:cubicBezTo>
                      <a:pt x="873493" y="1000519"/>
                      <a:pt x="858888" y="1088212"/>
                      <a:pt x="818413" y="1136548"/>
                    </a:cubicBezTo>
                    <a:cubicBezTo>
                      <a:pt x="818413" y="1136548"/>
                      <a:pt x="803796" y="1152296"/>
                      <a:pt x="770077" y="1156780"/>
                    </a:cubicBezTo>
                    <a:cubicBezTo>
                      <a:pt x="736346" y="1161288"/>
                      <a:pt x="720611" y="1161288"/>
                      <a:pt x="720611" y="1161288"/>
                    </a:cubicBezTo>
                    <a:lnTo>
                      <a:pt x="719480" y="1214120"/>
                    </a:lnTo>
                    <a:cubicBezTo>
                      <a:pt x="719480" y="1214120"/>
                      <a:pt x="722859" y="1225360"/>
                      <a:pt x="708241" y="1225360"/>
                    </a:cubicBezTo>
                    <a:cubicBezTo>
                      <a:pt x="693623" y="1225360"/>
                      <a:pt x="653161" y="1224242"/>
                      <a:pt x="653161" y="1224242"/>
                    </a:cubicBezTo>
                    <a:lnTo>
                      <a:pt x="652031" y="1242225"/>
                    </a:lnTo>
                    <a:lnTo>
                      <a:pt x="628421" y="1242225"/>
                    </a:lnTo>
                    <a:lnTo>
                      <a:pt x="629552" y="1272578"/>
                    </a:lnTo>
                    <a:lnTo>
                      <a:pt x="608190" y="1272578"/>
                    </a:lnTo>
                    <a:lnTo>
                      <a:pt x="608190" y="1295057"/>
                    </a:lnTo>
                    <a:lnTo>
                      <a:pt x="608190" y="1382751"/>
                    </a:lnTo>
                    <a:cubicBezTo>
                      <a:pt x="608190" y="1382751"/>
                      <a:pt x="605942" y="1396238"/>
                      <a:pt x="600316" y="1396238"/>
                    </a:cubicBezTo>
                    <a:lnTo>
                      <a:pt x="568846" y="1396238"/>
                    </a:lnTo>
                    <a:cubicBezTo>
                      <a:pt x="568846" y="1396238"/>
                      <a:pt x="559854" y="1397368"/>
                      <a:pt x="559854" y="1381620"/>
                    </a:cubicBezTo>
                    <a:lnTo>
                      <a:pt x="559854" y="1310805"/>
                    </a:lnTo>
                    <a:lnTo>
                      <a:pt x="559854" y="1290561"/>
                    </a:lnTo>
                    <a:lnTo>
                      <a:pt x="530619" y="1290561"/>
                    </a:lnTo>
                    <a:lnTo>
                      <a:pt x="519379" y="1301813"/>
                    </a:lnTo>
                    <a:lnTo>
                      <a:pt x="508140" y="1301813"/>
                    </a:lnTo>
                    <a:lnTo>
                      <a:pt x="508140" y="1389494"/>
                    </a:lnTo>
                    <a:cubicBezTo>
                      <a:pt x="508140" y="1389494"/>
                      <a:pt x="502514" y="1398486"/>
                      <a:pt x="493522" y="1398486"/>
                    </a:cubicBezTo>
                    <a:lnTo>
                      <a:pt x="464299" y="1398486"/>
                    </a:lnTo>
                    <a:cubicBezTo>
                      <a:pt x="464299" y="1398486"/>
                      <a:pt x="458673" y="1392860"/>
                      <a:pt x="458673" y="1383868"/>
                    </a:cubicBezTo>
                    <a:lnTo>
                      <a:pt x="458673" y="1309675"/>
                    </a:lnTo>
                    <a:lnTo>
                      <a:pt x="458673" y="1286066"/>
                    </a:lnTo>
                    <a:lnTo>
                      <a:pt x="417081" y="1286066"/>
                    </a:lnTo>
                    <a:cubicBezTo>
                      <a:pt x="417081" y="1286066"/>
                      <a:pt x="401333" y="1277074"/>
                      <a:pt x="399085" y="1269200"/>
                    </a:cubicBezTo>
                    <a:lnTo>
                      <a:pt x="382219" y="1269200"/>
                    </a:lnTo>
                    <a:cubicBezTo>
                      <a:pt x="382219" y="1269200"/>
                      <a:pt x="379273" y="1265631"/>
                      <a:pt x="377939" y="1256182"/>
                    </a:cubicBezTo>
                    <a:cubicBezTo>
                      <a:pt x="376606" y="1246721"/>
                      <a:pt x="376606" y="1236599"/>
                      <a:pt x="376606" y="1236599"/>
                    </a:cubicBezTo>
                    <a:cubicBezTo>
                      <a:pt x="376606" y="1236599"/>
                      <a:pt x="366484" y="1233234"/>
                      <a:pt x="364236" y="1217486"/>
                    </a:cubicBezTo>
                    <a:lnTo>
                      <a:pt x="299034" y="1217486"/>
                    </a:lnTo>
                    <a:cubicBezTo>
                      <a:pt x="299034" y="1217486"/>
                      <a:pt x="291173" y="1211872"/>
                      <a:pt x="288925" y="1206246"/>
                    </a:cubicBezTo>
                    <a:cubicBezTo>
                      <a:pt x="286664" y="1200633"/>
                      <a:pt x="286664" y="1151166"/>
                      <a:pt x="286664" y="1151166"/>
                    </a:cubicBezTo>
                    <a:lnTo>
                      <a:pt x="73076" y="1148918"/>
                    </a:lnTo>
                    <a:cubicBezTo>
                      <a:pt x="73076" y="1148918"/>
                      <a:pt x="31483" y="1102830"/>
                      <a:pt x="71945" y="997153"/>
                    </a:cubicBezTo>
                    <a:lnTo>
                      <a:pt x="157391" y="997153"/>
                    </a:lnTo>
                    <a:lnTo>
                      <a:pt x="156261" y="981418"/>
                    </a:lnTo>
                    <a:lnTo>
                      <a:pt x="132664" y="973544"/>
                    </a:lnTo>
                    <a:lnTo>
                      <a:pt x="131534" y="947687"/>
                    </a:lnTo>
                    <a:lnTo>
                      <a:pt x="111455" y="932027"/>
                    </a:lnTo>
                    <a:lnTo>
                      <a:pt x="112878" y="916318"/>
                    </a:lnTo>
                    <a:lnTo>
                      <a:pt x="114313" y="879183"/>
                    </a:lnTo>
                    <a:cubicBezTo>
                      <a:pt x="114313" y="879183"/>
                      <a:pt x="116916" y="858876"/>
                      <a:pt x="146152" y="854380"/>
                    </a:cubicBezTo>
                    <a:lnTo>
                      <a:pt x="163004" y="851002"/>
                    </a:lnTo>
                    <a:lnTo>
                      <a:pt x="178753" y="820649"/>
                    </a:lnTo>
                    <a:lnTo>
                      <a:pt x="132664" y="767817"/>
                    </a:lnTo>
                    <a:cubicBezTo>
                      <a:pt x="132664" y="767817"/>
                      <a:pt x="110172" y="749833"/>
                      <a:pt x="113551" y="703732"/>
                    </a:cubicBezTo>
                    <a:cubicBezTo>
                      <a:pt x="116916" y="657644"/>
                      <a:pt x="120294" y="493509"/>
                      <a:pt x="120294" y="493509"/>
                    </a:cubicBezTo>
                    <a:cubicBezTo>
                      <a:pt x="120294" y="493509"/>
                      <a:pt x="115799" y="463156"/>
                      <a:pt x="166383" y="460908"/>
                    </a:cubicBezTo>
                    <a:cubicBezTo>
                      <a:pt x="166383" y="460908"/>
                      <a:pt x="160757" y="447421"/>
                      <a:pt x="166383" y="447421"/>
                    </a:cubicBezTo>
                    <a:cubicBezTo>
                      <a:pt x="172009" y="447421"/>
                      <a:pt x="142773" y="440677"/>
                      <a:pt x="146152" y="420446"/>
                    </a:cubicBezTo>
                    <a:cubicBezTo>
                      <a:pt x="149517" y="400202"/>
                      <a:pt x="146152" y="400202"/>
                      <a:pt x="146152" y="400202"/>
                    </a:cubicBezTo>
                    <a:lnTo>
                      <a:pt x="126517" y="384772"/>
                    </a:lnTo>
                    <a:lnTo>
                      <a:pt x="130023" y="320840"/>
                    </a:lnTo>
                    <a:cubicBezTo>
                      <a:pt x="130023" y="320840"/>
                      <a:pt x="122542" y="299402"/>
                      <a:pt x="182118" y="279921"/>
                    </a:cubicBezTo>
                    <a:cubicBezTo>
                      <a:pt x="182118" y="279921"/>
                      <a:pt x="188862" y="213589"/>
                      <a:pt x="194488" y="206845"/>
                    </a:cubicBezTo>
                    <a:lnTo>
                      <a:pt x="50584" y="206845"/>
                    </a:lnTo>
                    <a:cubicBezTo>
                      <a:pt x="50584" y="206845"/>
                      <a:pt x="0" y="132652"/>
                      <a:pt x="47219" y="61824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2" name="CustomShape 4"/>
              <p:cNvSpPr/>
              <p:nvPr/>
            </p:nvSpPr>
            <p:spPr>
              <a:xfrm>
                <a:off x="1529280" y="5790960"/>
                <a:ext cx="101520" cy="39600"/>
              </a:xfrm>
              <a:custGeom>
                <a:avLst/>
                <a:gdLst/>
                <a:ahLst/>
                <a:rect l="l" t="t" r="r" b="b"/>
                <a:pathLst>
                  <a:path w="118046" h="49466">
                    <a:moveTo>
                      <a:pt x="0" y="49466"/>
                    </a:moveTo>
                    <a:lnTo>
                      <a:pt x="46088" y="49466"/>
                    </a:lnTo>
                    <a:cubicBezTo>
                      <a:pt x="46088" y="49466"/>
                      <a:pt x="96685" y="38227"/>
                      <a:pt x="118046" y="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3" name="CustomShape 5"/>
              <p:cNvSpPr/>
              <p:nvPr/>
            </p:nvSpPr>
            <p:spPr>
              <a:xfrm>
                <a:off x="1518120" y="5833800"/>
                <a:ext cx="606240" cy="71280"/>
              </a:xfrm>
              <a:custGeom>
                <a:avLst/>
                <a:gdLst/>
                <a:ahLst/>
                <a:rect l="l" t="t" r="r" b="b"/>
                <a:pathLst>
                  <a:path w="701497" h="89929">
                    <a:moveTo>
                      <a:pt x="0" y="69698"/>
                    </a:moveTo>
                    <a:cubicBezTo>
                      <a:pt x="0" y="69698"/>
                      <a:pt x="336131" y="0"/>
                      <a:pt x="701497" y="8992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4" name="CustomShape 6"/>
              <p:cNvSpPr/>
              <p:nvPr/>
            </p:nvSpPr>
            <p:spPr>
              <a:xfrm>
                <a:off x="1473840" y="5910120"/>
                <a:ext cx="691920" cy="66600"/>
              </a:xfrm>
              <a:custGeom>
                <a:avLst/>
                <a:gdLst/>
                <a:ahLst/>
                <a:rect l="l" t="t" r="r" b="b"/>
                <a:pathLst>
                  <a:path w="800811" h="83934">
                    <a:moveTo>
                      <a:pt x="0" y="56096"/>
                    </a:moveTo>
                    <a:cubicBezTo>
                      <a:pt x="0" y="56096"/>
                      <a:pt x="21006" y="26975"/>
                      <a:pt x="184379" y="13487"/>
                    </a:cubicBezTo>
                    <a:cubicBezTo>
                      <a:pt x="347764" y="0"/>
                      <a:pt x="580098" y="17983"/>
                      <a:pt x="611581" y="25476"/>
                    </a:cubicBezTo>
                    <a:cubicBezTo>
                      <a:pt x="643052" y="32969"/>
                      <a:pt x="778701" y="43459"/>
                      <a:pt x="800811" y="83934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5" name="CustomShape 7"/>
              <p:cNvSpPr/>
              <p:nvPr/>
            </p:nvSpPr>
            <p:spPr>
              <a:xfrm>
                <a:off x="1487880" y="5938560"/>
                <a:ext cx="658800" cy="56880"/>
              </a:xfrm>
              <a:custGeom>
                <a:avLst/>
                <a:gdLst/>
                <a:ahLst/>
                <a:rect l="l" t="t" r="r" b="b"/>
                <a:pathLst>
                  <a:path w="763321" h="71577">
                    <a:moveTo>
                      <a:pt x="0" y="58090"/>
                    </a:moveTo>
                    <a:cubicBezTo>
                      <a:pt x="0" y="58090"/>
                      <a:pt x="4877" y="19495"/>
                      <a:pt x="241706" y="9004"/>
                    </a:cubicBezTo>
                    <a:cubicBezTo>
                      <a:pt x="241706" y="9004"/>
                      <a:pt x="285166" y="0"/>
                      <a:pt x="496519" y="12002"/>
                    </a:cubicBezTo>
                    <a:cubicBezTo>
                      <a:pt x="707873" y="23990"/>
                      <a:pt x="755828" y="63716"/>
                      <a:pt x="763321" y="7157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6" name="CustomShape 8"/>
              <p:cNvSpPr/>
              <p:nvPr/>
            </p:nvSpPr>
            <p:spPr>
              <a:xfrm>
                <a:off x="1487880" y="5962320"/>
                <a:ext cx="657000" cy="52200"/>
              </a:xfrm>
              <a:custGeom>
                <a:avLst/>
                <a:gdLst/>
                <a:ahLst/>
                <a:rect l="l" t="t" r="r" b="b"/>
                <a:pathLst>
                  <a:path w="761073" h="66319">
                    <a:moveTo>
                      <a:pt x="0" y="48336"/>
                    </a:moveTo>
                    <a:cubicBezTo>
                      <a:pt x="0" y="48336"/>
                      <a:pt x="4877" y="20980"/>
                      <a:pt x="228219" y="5994"/>
                    </a:cubicBezTo>
                    <a:cubicBezTo>
                      <a:pt x="228219" y="5994"/>
                      <a:pt x="405092" y="0"/>
                      <a:pt x="510007" y="11989"/>
                    </a:cubicBezTo>
                    <a:cubicBezTo>
                      <a:pt x="510007" y="11989"/>
                      <a:pt x="734847" y="29223"/>
                      <a:pt x="761073" y="6631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7" name="CustomShape 9"/>
              <p:cNvSpPr/>
              <p:nvPr/>
            </p:nvSpPr>
            <p:spPr>
              <a:xfrm>
                <a:off x="1460880" y="6357960"/>
                <a:ext cx="690480" cy="28440"/>
              </a:xfrm>
              <a:custGeom>
                <a:avLst/>
                <a:gdLst/>
                <a:ahLst/>
                <a:rect l="l" t="t" r="r" b="b"/>
                <a:pathLst>
                  <a:path w="798030" h="35103">
                    <a:moveTo>
                      <a:pt x="0" y="23368"/>
                    </a:moveTo>
                    <a:cubicBezTo>
                      <a:pt x="111265" y="8547"/>
                      <a:pt x="242837" y="0"/>
                      <a:pt x="388518" y="1765"/>
                    </a:cubicBezTo>
                    <a:cubicBezTo>
                      <a:pt x="542176" y="3632"/>
                      <a:pt x="683908" y="15900"/>
                      <a:pt x="798030" y="35103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8" name="CustomShape 10"/>
              <p:cNvSpPr/>
              <p:nvPr/>
            </p:nvSpPr>
            <p:spPr>
              <a:xfrm>
                <a:off x="1575360" y="6276960"/>
                <a:ext cx="465120" cy="17280"/>
              </a:xfrm>
              <a:custGeom>
                <a:avLst/>
                <a:gdLst/>
                <a:ahLst/>
                <a:rect l="l" t="t" r="r" b="b"/>
                <a:pathLst>
                  <a:path w="538366" h="22085">
                    <a:moveTo>
                      <a:pt x="0" y="14135"/>
                    </a:moveTo>
                    <a:cubicBezTo>
                      <a:pt x="75044" y="4864"/>
                      <a:pt x="166230" y="0"/>
                      <a:pt x="264503" y="1181"/>
                    </a:cubicBezTo>
                    <a:cubicBezTo>
                      <a:pt x="368173" y="2438"/>
                      <a:pt x="461366" y="9932"/>
                      <a:pt x="538366" y="22085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9" name="CustomShape 11"/>
              <p:cNvSpPr/>
              <p:nvPr/>
            </p:nvSpPr>
            <p:spPr>
              <a:xfrm>
                <a:off x="1506960" y="6324480"/>
                <a:ext cx="598320" cy="21960"/>
              </a:xfrm>
              <a:custGeom>
                <a:avLst/>
                <a:gdLst/>
                <a:ahLst/>
                <a:rect l="l" t="t" r="r" b="b"/>
                <a:pathLst>
                  <a:path w="691375" h="28880">
                    <a:moveTo>
                      <a:pt x="0" y="18199"/>
                    </a:moveTo>
                    <a:cubicBezTo>
                      <a:pt x="92710" y="5842"/>
                      <a:pt x="214871" y="0"/>
                      <a:pt x="336258" y="1461"/>
                    </a:cubicBezTo>
                    <a:cubicBezTo>
                      <a:pt x="464299" y="3010"/>
                      <a:pt x="596278" y="12878"/>
                      <a:pt x="691375" y="2888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0" name="CustomShape 12"/>
              <p:cNvSpPr/>
              <p:nvPr/>
            </p:nvSpPr>
            <p:spPr>
              <a:xfrm>
                <a:off x="1458000" y="6389640"/>
                <a:ext cx="693720" cy="20520"/>
              </a:xfrm>
              <a:custGeom>
                <a:avLst/>
                <a:gdLst/>
                <a:ahLst/>
                <a:rect l="l" t="t" r="r" b="b"/>
                <a:pathLst>
                  <a:path w="801650" h="26340">
                    <a:moveTo>
                      <a:pt x="0" y="14745"/>
                    </a:moveTo>
                    <a:cubicBezTo>
                      <a:pt x="111201" y="4915"/>
                      <a:pt x="246342" y="0"/>
                      <a:pt x="392024" y="1765"/>
                    </a:cubicBezTo>
                    <a:cubicBezTo>
                      <a:pt x="545694" y="3619"/>
                      <a:pt x="687464" y="12636"/>
                      <a:pt x="801650" y="2634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1" name="CustomShape 13"/>
              <p:cNvSpPr/>
              <p:nvPr/>
            </p:nvSpPr>
            <p:spPr>
              <a:xfrm>
                <a:off x="1475280" y="6410160"/>
                <a:ext cx="663480" cy="20520"/>
              </a:xfrm>
              <a:custGeom>
                <a:avLst/>
                <a:gdLst/>
                <a:ahLst/>
                <a:rect l="l" t="t" r="r" b="b"/>
                <a:pathLst>
                  <a:path w="768071" h="26086">
                    <a:moveTo>
                      <a:pt x="0" y="15634"/>
                    </a:moveTo>
                    <a:cubicBezTo>
                      <a:pt x="107036" y="5753"/>
                      <a:pt x="233578" y="0"/>
                      <a:pt x="373799" y="1689"/>
                    </a:cubicBezTo>
                    <a:cubicBezTo>
                      <a:pt x="521716" y="3480"/>
                      <a:pt x="658165" y="12433"/>
                      <a:pt x="768071" y="2608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2" name="CustomShape 14"/>
              <p:cNvSpPr/>
              <p:nvPr/>
            </p:nvSpPr>
            <p:spPr>
              <a:xfrm>
                <a:off x="1494360" y="6433920"/>
                <a:ext cx="631800" cy="20520"/>
              </a:xfrm>
              <a:custGeom>
                <a:avLst/>
                <a:gdLst/>
                <a:ahLst/>
                <a:rect l="l" t="t" r="r" b="b"/>
                <a:pathLst>
                  <a:path w="729691" h="25730">
                    <a:moveTo>
                      <a:pt x="0" y="15011"/>
                    </a:moveTo>
                    <a:cubicBezTo>
                      <a:pt x="101219" y="5067"/>
                      <a:pt x="224244" y="0"/>
                      <a:pt x="356857" y="1600"/>
                    </a:cubicBezTo>
                    <a:cubicBezTo>
                      <a:pt x="496722" y="3289"/>
                      <a:pt x="625754" y="12154"/>
                      <a:pt x="729691" y="2573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3" name="CustomShape 15"/>
              <p:cNvSpPr/>
              <p:nvPr/>
            </p:nvSpPr>
            <p:spPr>
              <a:xfrm>
                <a:off x="2100960" y="6140160"/>
                <a:ext cx="44280" cy="87120"/>
              </a:xfrm>
              <a:custGeom>
                <a:avLst/>
                <a:gdLst/>
                <a:ahLst/>
                <a:rect l="l" t="t" r="r" b="b"/>
                <a:pathLst>
                  <a:path w="50965" h="107925">
                    <a:moveTo>
                      <a:pt x="35979" y="7493"/>
                    </a:moveTo>
                    <a:cubicBezTo>
                      <a:pt x="35979" y="7493"/>
                      <a:pt x="4496" y="0"/>
                      <a:pt x="2997" y="28473"/>
                    </a:cubicBezTo>
                    <a:cubicBezTo>
                      <a:pt x="1499" y="56960"/>
                      <a:pt x="2997" y="92939"/>
                      <a:pt x="2997" y="92939"/>
                    </a:cubicBezTo>
                    <a:cubicBezTo>
                      <a:pt x="2997" y="92939"/>
                      <a:pt x="0" y="107925"/>
                      <a:pt x="25489" y="106426"/>
                    </a:cubicBezTo>
                    <a:cubicBezTo>
                      <a:pt x="50965" y="104927"/>
                      <a:pt x="34849" y="106426"/>
                      <a:pt x="34849" y="10642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4" name="CustomShape 16"/>
              <p:cNvSpPr/>
              <p:nvPr/>
            </p:nvSpPr>
            <p:spPr>
              <a:xfrm>
                <a:off x="1497600" y="6460920"/>
                <a:ext cx="487080" cy="131760"/>
              </a:xfrm>
              <a:custGeom>
                <a:avLst/>
                <a:gdLst/>
                <a:ahLst/>
                <a:rect l="l" t="t" r="r" b="b"/>
                <a:pathLst>
                  <a:path w="563969" h="164135">
                    <a:moveTo>
                      <a:pt x="0" y="0"/>
                    </a:moveTo>
                    <a:lnTo>
                      <a:pt x="17615" y="82436"/>
                    </a:lnTo>
                    <a:cubicBezTo>
                      <a:pt x="17615" y="82436"/>
                      <a:pt x="29604" y="144640"/>
                      <a:pt x="129286" y="154013"/>
                    </a:cubicBezTo>
                    <a:lnTo>
                      <a:pt x="130035" y="134899"/>
                    </a:lnTo>
                    <a:cubicBezTo>
                      <a:pt x="130035" y="134899"/>
                      <a:pt x="285166" y="107925"/>
                      <a:pt x="563969" y="145390"/>
                    </a:cubicBezTo>
                    <a:lnTo>
                      <a:pt x="563969" y="164135"/>
                    </a:ln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5" name="CustomShape 17"/>
              <p:cNvSpPr/>
              <p:nvPr/>
            </p:nvSpPr>
            <p:spPr>
              <a:xfrm>
                <a:off x="1497600" y="6057720"/>
                <a:ext cx="87120" cy="247680"/>
              </a:xfrm>
              <a:custGeom>
                <a:avLst/>
                <a:gdLst/>
                <a:ahLst/>
                <a:rect l="l" t="t" r="r" b="b"/>
                <a:pathLst>
                  <a:path w="101181" h="309524">
                    <a:moveTo>
                      <a:pt x="51714" y="0"/>
                    </a:moveTo>
                    <a:lnTo>
                      <a:pt x="12751" y="0"/>
                    </a:lnTo>
                    <a:cubicBezTo>
                      <a:pt x="12751" y="0"/>
                      <a:pt x="749" y="6744"/>
                      <a:pt x="749" y="17234"/>
                    </a:cubicBezTo>
                    <a:lnTo>
                      <a:pt x="749" y="107175"/>
                    </a:lnTo>
                    <a:lnTo>
                      <a:pt x="23241" y="107175"/>
                    </a:lnTo>
                    <a:cubicBezTo>
                      <a:pt x="23241" y="107175"/>
                      <a:pt x="50216" y="148399"/>
                      <a:pt x="23241" y="205346"/>
                    </a:cubicBezTo>
                    <a:lnTo>
                      <a:pt x="0" y="205346"/>
                    </a:lnTo>
                    <a:lnTo>
                      <a:pt x="0" y="242075"/>
                    </a:lnTo>
                    <a:cubicBezTo>
                      <a:pt x="0" y="242075"/>
                      <a:pt x="0" y="256311"/>
                      <a:pt x="11989" y="269811"/>
                    </a:cubicBezTo>
                    <a:lnTo>
                      <a:pt x="45720" y="309524"/>
                    </a:lnTo>
                    <a:lnTo>
                      <a:pt x="80201" y="291541"/>
                    </a:lnTo>
                    <a:cubicBezTo>
                      <a:pt x="80201" y="291541"/>
                      <a:pt x="101181" y="278803"/>
                      <a:pt x="95186" y="256311"/>
                    </a:cubicBezTo>
                    <a:cubicBezTo>
                      <a:pt x="89192" y="233832"/>
                      <a:pt x="51714" y="0"/>
                      <a:pt x="51714" y="0"/>
                    </a:cubicBezTo>
                    <a:close/>
                  </a:path>
                </a:pathLst>
              </a:custGeom>
              <a:noFill/>
              <a:ln cap="rnd" w="136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6" name="CustomShape 18"/>
              <p:cNvSpPr/>
              <p:nvPr/>
            </p:nvSpPr>
            <p:spPr>
              <a:xfrm>
                <a:off x="1591200" y="6006960"/>
                <a:ext cx="442800" cy="271440"/>
              </a:xfrm>
              <a:custGeom>
                <a:avLst/>
                <a:gdLst/>
                <a:ahLst/>
                <a:rect l="l" t="t" r="r" b="b"/>
                <a:pathLst>
                  <a:path w="511886" h="341757">
                    <a:moveTo>
                      <a:pt x="0" y="332016"/>
                    </a:moveTo>
                    <a:cubicBezTo>
                      <a:pt x="0" y="332016"/>
                      <a:pt x="71031" y="317779"/>
                      <a:pt x="172174" y="320777"/>
                    </a:cubicBezTo>
                    <a:cubicBezTo>
                      <a:pt x="172174" y="320777"/>
                      <a:pt x="199962" y="323774"/>
                      <a:pt x="199187" y="302044"/>
                    </a:cubicBezTo>
                    <a:cubicBezTo>
                      <a:pt x="198285" y="276568"/>
                      <a:pt x="199187" y="25489"/>
                      <a:pt x="199187" y="25489"/>
                    </a:cubicBezTo>
                    <a:cubicBezTo>
                      <a:pt x="199187" y="25489"/>
                      <a:pt x="199199" y="7493"/>
                      <a:pt x="211544" y="3747"/>
                    </a:cubicBezTo>
                    <a:cubicBezTo>
                      <a:pt x="223901" y="0"/>
                      <a:pt x="226987" y="20244"/>
                      <a:pt x="226987" y="24740"/>
                    </a:cubicBezTo>
                    <a:lnTo>
                      <a:pt x="226987" y="300533"/>
                    </a:lnTo>
                    <a:cubicBezTo>
                      <a:pt x="226987" y="300533"/>
                      <a:pt x="228537" y="318529"/>
                      <a:pt x="242430" y="319278"/>
                    </a:cubicBezTo>
                    <a:cubicBezTo>
                      <a:pt x="256324" y="320027"/>
                      <a:pt x="395300" y="318529"/>
                      <a:pt x="511886" y="34175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127" name="Group 19"/>
            <p:cNvGrpSpPr/>
            <p:nvPr/>
          </p:nvGrpSpPr>
          <p:grpSpPr>
            <a:xfrm>
              <a:off x="2632680" y="6019920"/>
              <a:ext cx="584640" cy="614880"/>
              <a:chOff x="2632680" y="6019920"/>
              <a:chExt cx="584640" cy="614880"/>
            </a:xfrm>
          </p:grpSpPr>
          <p:sp>
            <p:nvSpPr>
              <p:cNvPr id="4128" name="CustomShape 20"/>
              <p:cNvSpPr/>
              <p:nvPr/>
            </p:nvSpPr>
            <p:spPr>
              <a:xfrm>
                <a:off x="2632680" y="6019920"/>
                <a:ext cx="584640" cy="614880"/>
              </a:xfrm>
              <a:custGeom>
                <a:avLst/>
                <a:gdLst/>
                <a:ahLst/>
                <a:rect l="l" t="t" r="r" b="b"/>
                <a:pathLst>
                  <a:path w="742963" h="834885">
                    <a:moveTo>
                      <a:pt x="49759" y="85979"/>
                    </a:moveTo>
                    <a:cubicBezTo>
                      <a:pt x="49759" y="85979"/>
                      <a:pt x="60312" y="12408"/>
                      <a:pt x="151219" y="6363"/>
                    </a:cubicBezTo>
                    <a:cubicBezTo>
                      <a:pt x="246812" y="0"/>
                      <a:pt x="594868" y="3073"/>
                      <a:pt x="617322" y="7671"/>
                    </a:cubicBezTo>
                    <a:cubicBezTo>
                      <a:pt x="646633" y="13665"/>
                      <a:pt x="701446" y="19876"/>
                      <a:pt x="712254" y="84671"/>
                    </a:cubicBezTo>
                    <a:cubicBezTo>
                      <a:pt x="723545" y="152362"/>
                      <a:pt x="742963" y="516687"/>
                      <a:pt x="701777" y="680390"/>
                    </a:cubicBezTo>
                    <a:cubicBezTo>
                      <a:pt x="690029" y="715836"/>
                      <a:pt x="684987" y="767512"/>
                      <a:pt x="612750" y="774662"/>
                    </a:cubicBezTo>
                    <a:lnTo>
                      <a:pt x="607517" y="802157"/>
                    </a:lnTo>
                    <a:cubicBezTo>
                      <a:pt x="607517" y="802157"/>
                      <a:pt x="610133" y="820483"/>
                      <a:pt x="581330" y="827037"/>
                    </a:cubicBezTo>
                    <a:cubicBezTo>
                      <a:pt x="552526" y="833577"/>
                      <a:pt x="528955" y="834885"/>
                      <a:pt x="528955" y="834885"/>
                    </a:cubicBezTo>
                    <a:lnTo>
                      <a:pt x="514553" y="789064"/>
                    </a:lnTo>
                    <a:cubicBezTo>
                      <a:pt x="514553" y="789064"/>
                      <a:pt x="404571" y="808698"/>
                      <a:pt x="235674" y="787756"/>
                    </a:cubicBezTo>
                    <a:lnTo>
                      <a:pt x="225209" y="832269"/>
                    </a:lnTo>
                    <a:lnTo>
                      <a:pt x="162357" y="823100"/>
                    </a:lnTo>
                    <a:cubicBezTo>
                      <a:pt x="162357" y="823100"/>
                      <a:pt x="147955" y="817867"/>
                      <a:pt x="144031" y="798233"/>
                    </a:cubicBezTo>
                    <a:lnTo>
                      <a:pt x="140094" y="778586"/>
                    </a:lnTo>
                    <a:cubicBezTo>
                      <a:pt x="140094" y="778586"/>
                      <a:pt x="55943" y="738772"/>
                      <a:pt x="47142" y="677774"/>
                    </a:cubicBezTo>
                    <a:cubicBezTo>
                      <a:pt x="47142" y="677774"/>
                      <a:pt x="0" y="397586"/>
                      <a:pt x="49759" y="8597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9" name="CustomShape 21"/>
              <p:cNvSpPr/>
              <p:nvPr/>
            </p:nvSpPr>
            <p:spPr>
              <a:xfrm>
                <a:off x="2654640" y="6030720"/>
                <a:ext cx="538920" cy="559440"/>
              </a:xfrm>
              <a:custGeom>
                <a:avLst/>
                <a:gdLst/>
                <a:ahLst/>
                <a:rect l="l" t="t" r="r" b="b"/>
                <a:pathLst>
                  <a:path w="685165" h="759701">
                    <a:moveTo>
                      <a:pt x="40043" y="81559"/>
                    </a:moveTo>
                    <a:cubicBezTo>
                      <a:pt x="40043" y="81559"/>
                      <a:pt x="0" y="339814"/>
                      <a:pt x="40043" y="641934"/>
                    </a:cubicBezTo>
                    <a:cubicBezTo>
                      <a:pt x="43485" y="667880"/>
                      <a:pt x="53429" y="692747"/>
                      <a:pt x="105499" y="706082"/>
                    </a:cubicBezTo>
                    <a:cubicBezTo>
                      <a:pt x="154788" y="720547"/>
                      <a:pt x="426707" y="759701"/>
                      <a:pt x="588632" y="708711"/>
                    </a:cubicBezTo>
                    <a:cubicBezTo>
                      <a:pt x="615036" y="700392"/>
                      <a:pt x="643141" y="678281"/>
                      <a:pt x="652780" y="641934"/>
                    </a:cubicBezTo>
                    <a:cubicBezTo>
                      <a:pt x="685165" y="519862"/>
                      <a:pt x="673329" y="97917"/>
                      <a:pt x="663423" y="66637"/>
                    </a:cubicBezTo>
                    <a:cubicBezTo>
                      <a:pt x="656336" y="44297"/>
                      <a:pt x="639445" y="14795"/>
                      <a:pt x="567398" y="10465"/>
                    </a:cubicBezTo>
                    <a:cubicBezTo>
                      <a:pt x="393091" y="0"/>
                      <a:pt x="147333" y="5918"/>
                      <a:pt x="115977" y="11773"/>
                    </a:cubicBezTo>
                    <a:cubicBezTo>
                      <a:pt x="115977" y="11773"/>
                      <a:pt x="53137" y="21336"/>
                      <a:pt x="40043" y="8155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0" name="CustomShape 22"/>
              <p:cNvSpPr/>
              <p:nvPr/>
            </p:nvSpPr>
            <p:spPr>
              <a:xfrm>
                <a:off x="2732400" y="6065640"/>
                <a:ext cx="402480" cy="475560"/>
              </a:xfrm>
              <a:custGeom>
                <a:avLst/>
                <a:gdLst/>
                <a:ahLst/>
                <a:rect l="l" t="t" r="r" b="b"/>
                <a:pathLst>
                  <a:path w="532739" h="660386">
                    <a:moveTo>
                      <a:pt x="16379" y="29923"/>
                    </a:moveTo>
                    <a:cubicBezTo>
                      <a:pt x="16379" y="29923"/>
                      <a:pt x="13763" y="6784"/>
                      <a:pt x="45183" y="5488"/>
                    </a:cubicBezTo>
                    <a:cubicBezTo>
                      <a:pt x="76603" y="4193"/>
                      <a:pt x="293950" y="-6183"/>
                      <a:pt x="465464" y="5488"/>
                    </a:cubicBezTo>
                    <a:cubicBezTo>
                      <a:pt x="465464" y="5488"/>
                      <a:pt x="488086" y="1244"/>
                      <a:pt x="490699" y="29923"/>
                    </a:cubicBezTo>
                    <a:cubicBezTo>
                      <a:pt x="497579" y="105438"/>
                      <a:pt x="516466" y="358796"/>
                      <a:pt x="507709" y="458488"/>
                    </a:cubicBezTo>
                    <a:cubicBezTo>
                      <a:pt x="498952" y="558180"/>
                      <a:pt x="513346" y="601949"/>
                      <a:pt x="438159" y="628076"/>
                    </a:cubicBezTo>
                    <a:cubicBezTo>
                      <a:pt x="362972" y="654203"/>
                      <a:pt x="129443" y="651653"/>
                      <a:pt x="56585" y="615249"/>
                    </a:cubicBezTo>
                    <a:cubicBezTo>
                      <a:pt x="-16273" y="578845"/>
                      <a:pt x="7714" y="507207"/>
                      <a:pt x="1013" y="409653"/>
                    </a:cubicBezTo>
                    <a:cubicBezTo>
                      <a:pt x="1877" y="333567"/>
                      <a:pt x="-7192" y="276303"/>
                      <a:pt x="16379" y="29923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1" name="CustomShape 23"/>
              <p:cNvSpPr/>
              <p:nvPr/>
            </p:nvSpPr>
            <p:spPr>
              <a:xfrm>
                <a:off x="2833920" y="6095880"/>
                <a:ext cx="198000" cy="53640"/>
              </a:xfrm>
              <a:custGeom>
                <a:avLst/>
                <a:gdLst/>
                <a:ahLst/>
                <a:rect l="l" t="t" r="r" b="b"/>
                <a:pathLst>
                  <a:path w="252260" h="73317">
                    <a:moveTo>
                      <a:pt x="3492" y="10477"/>
                    </a:moveTo>
                    <a:lnTo>
                      <a:pt x="876" y="59360"/>
                    </a:lnTo>
                    <a:cubicBezTo>
                      <a:pt x="876" y="59360"/>
                      <a:pt x="0" y="72454"/>
                      <a:pt x="13094" y="72454"/>
                    </a:cubicBezTo>
                    <a:lnTo>
                      <a:pt x="238290" y="72454"/>
                    </a:lnTo>
                    <a:cubicBezTo>
                      <a:pt x="238290" y="72454"/>
                      <a:pt x="251384" y="73317"/>
                      <a:pt x="251384" y="60223"/>
                    </a:cubicBezTo>
                    <a:cubicBezTo>
                      <a:pt x="251384" y="47142"/>
                      <a:pt x="250508" y="9601"/>
                      <a:pt x="250508" y="9601"/>
                    </a:cubicBezTo>
                    <a:cubicBezTo>
                      <a:pt x="250508" y="9601"/>
                      <a:pt x="252260" y="876"/>
                      <a:pt x="240030" y="876"/>
                    </a:cubicBezTo>
                    <a:lnTo>
                      <a:pt x="16586" y="876"/>
                    </a:lnTo>
                    <a:cubicBezTo>
                      <a:pt x="16586" y="876"/>
                      <a:pt x="4356" y="0"/>
                      <a:pt x="3492" y="1047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2" name="CustomShape 24"/>
              <p:cNvSpPr/>
              <p:nvPr/>
            </p:nvSpPr>
            <p:spPr>
              <a:xfrm>
                <a:off x="27626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3" name="CustomShape 25"/>
              <p:cNvSpPr/>
              <p:nvPr/>
            </p:nvSpPr>
            <p:spPr>
              <a:xfrm>
                <a:off x="30002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4" name="CustomShape 26"/>
              <p:cNvSpPr/>
              <p:nvPr/>
            </p:nvSpPr>
            <p:spPr>
              <a:xfrm>
                <a:off x="2874960" y="616248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5" name="CustomShape 27"/>
              <p:cNvSpPr/>
              <p:nvPr/>
            </p:nvSpPr>
            <p:spPr>
              <a:xfrm>
                <a:off x="27626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6" name="CustomShape 28"/>
              <p:cNvSpPr/>
              <p:nvPr/>
            </p:nvSpPr>
            <p:spPr>
              <a:xfrm>
                <a:off x="30002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7" name="CustomShape 29"/>
              <p:cNvSpPr/>
              <p:nvPr/>
            </p:nvSpPr>
            <p:spPr>
              <a:xfrm>
                <a:off x="2874960" y="6198840"/>
                <a:ext cx="112320" cy="2520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8" name="CustomShape 30"/>
              <p:cNvSpPr/>
              <p:nvPr/>
            </p:nvSpPr>
            <p:spPr>
              <a:xfrm>
                <a:off x="27626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9" name="CustomShape 31"/>
              <p:cNvSpPr/>
              <p:nvPr/>
            </p:nvSpPr>
            <p:spPr>
              <a:xfrm>
                <a:off x="30002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40" name="CustomShape 32"/>
              <p:cNvSpPr/>
              <p:nvPr/>
            </p:nvSpPr>
            <p:spPr>
              <a:xfrm>
                <a:off x="2874960" y="623376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78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41" name="CustomShape 33"/>
              <p:cNvSpPr/>
              <p:nvPr/>
            </p:nvSpPr>
            <p:spPr>
              <a:xfrm>
                <a:off x="27626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42" name="CustomShape 34"/>
              <p:cNvSpPr/>
              <p:nvPr/>
            </p:nvSpPr>
            <p:spPr>
              <a:xfrm>
                <a:off x="30002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43" name="CustomShape 35"/>
              <p:cNvSpPr/>
              <p:nvPr/>
            </p:nvSpPr>
            <p:spPr>
              <a:xfrm>
                <a:off x="2874960" y="627012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38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44" name="CustomShape 36"/>
              <p:cNvSpPr/>
              <p:nvPr/>
            </p:nvSpPr>
            <p:spPr>
              <a:xfrm>
                <a:off x="2833920" y="6409800"/>
                <a:ext cx="213840" cy="75960"/>
              </a:xfrm>
              <a:custGeom>
                <a:avLst/>
                <a:gdLst/>
                <a:ahLst/>
                <a:rect l="l" t="t" r="r" b="b"/>
                <a:pathLst>
                  <a:path w="232182" h="185471">
                    <a:moveTo>
                      <a:pt x="232182" y="92735"/>
                    </a:moveTo>
                    <a:cubicBezTo>
                      <a:pt x="232182" y="143955"/>
                      <a:pt x="180213" y="185471"/>
                      <a:pt x="116091" y="185471"/>
                    </a:cubicBezTo>
                    <a:cubicBezTo>
                      <a:pt x="51969" y="185471"/>
                      <a:pt x="0" y="143955"/>
                      <a:pt x="0" y="92735"/>
                    </a:cubicBezTo>
                    <a:cubicBezTo>
                      <a:pt x="0" y="41516"/>
                      <a:pt x="51969" y="0"/>
                      <a:pt x="116091" y="0"/>
                    </a:cubicBezTo>
                    <a:cubicBezTo>
                      <a:pt x="180213" y="0"/>
                      <a:pt x="232182" y="41516"/>
                      <a:pt x="232182" y="92735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45" name="CustomShape 37"/>
              <p:cNvSpPr/>
              <p:nvPr/>
            </p:nvSpPr>
            <p:spPr>
              <a:xfrm>
                <a:off x="2680200" y="6046560"/>
                <a:ext cx="496080" cy="513720"/>
              </a:xfrm>
              <a:custGeom>
                <a:avLst/>
                <a:gdLst/>
                <a:ahLst/>
                <a:rect l="l" t="t" r="r" b="b"/>
                <a:pathLst>
                  <a:path w="630326" h="699021">
                    <a:moveTo>
                      <a:pt x="604888" y="594957"/>
                    </a:moveTo>
                    <a:cubicBezTo>
                      <a:pt x="593636" y="672897"/>
                      <a:pt x="527075" y="674218"/>
                      <a:pt x="485216" y="682117"/>
                    </a:cubicBezTo>
                    <a:cubicBezTo>
                      <a:pt x="340817" y="699021"/>
                      <a:pt x="213563" y="688810"/>
                      <a:pt x="85649" y="664007"/>
                    </a:cubicBezTo>
                    <a:cubicBezTo>
                      <a:pt x="23711" y="650672"/>
                      <a:pt x="27838" y="618134"/>
                      <a:pt x="24549" y="598386"/>
                    </a:cubicBezTo>
                    <a:cubicBezTo>
                      <a:pt x="14313" y="499999"/>
                      <a:pt x="0" y="219024"/>
                      <a:pt x="29921" y="66828"/>
                    </a:cubicBezTo>
                    <a:cubicBezTo>
                      <a:pt x="33807" y="44971"/>
                      <a:pt x="55943" y="17539"/>
                      <a:pt x="87376" y="10389"/>
                    </a:cubicBezTo>
                    <a:cubicBezTo>
                      <a:pt x="133033" y="0"/>
                      <a:pt x="487451" y="1702"/>
                      <a:pt x="562534" y="11709"/>
                    </a:cubicBezTo>
                    <a:cubicBezTo>
                      <a:pt x="586206" y="14872"/>
                      <a:pt x="611822" y="38253"/>
                      <a:pt x="614502" y="73063"/>
                    </a:cubicBezTo>
                    <a:cubicBezTo>
                      <a:pt x="617042" y="106096"/>
                      <a:pt x="630326" y="340157"/>
                      <a:pt x="604888" y="59495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146" name="CustomShape 38"/>
            <p:cNvSpPr/>
            <p:nvPr/>
          </p:nvSpPr>
          <p:spPr>
            <a:xfrm flipV="1">
              <a:off x="44280" y="6292800"/>
              <a:ext cx="290520" cy="25200"/>
            </a:xfrm>
            <a:custGeom>
              <a:avLst/>
              <a:gdLst/>
              <a:ahLst/>
              <a:rect l="l" t="t" r="r" b="b"/>
              <a:pathLst>
                <a:path w="863995" h="0">
                  <a:moveTo>
                    <a:pt x="863995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b58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7" name="CustomShape 39"/>
            <p:cNvSpPr/>
            <p:nvPr/>
          </p:nvSpPr>
          <p:spPr>
            <a:xfrm flipV="1">
              <a:off x="4670280" y="6262200"/>
              <a:ext cx="4294440" cy="47520"/>
            </a:xfrm>
            <a:custGeom>
              <a:avLst/>
              <a:gdLst/>
              <a:ahLst/>
              <a:rect l="l" t="t" r="r" b="b"/>
              <a:pathLst>
                <a:path w="827996" h="0">
                  <a:moveTo>
                    <a:pt x="827996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d5a9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8" name="CustomShape 40"/>
            <p:cNvSpPr/>
            <p:nvPr/>
          </p:nvSpPr>
          <p:spPr>
            <a:xfrm>
              <a:off x="3206520" y="6318000"/>
              <a:ext cx="414360" cy="28440"/>
            </a:xfrm>
            <a:custGeom>
              <a:avLst/>
              <a:gdLst/>
              <a:ahLst/>
              <a:rect l="l" t="t" r="r" b="b"/>
              <a:pathLst>
                <a:path w="406794" h="0">
                  <a:moveTo>
                    <a:pt x="0" y="0"/>
                  </a:moveTo>
                  <a:lnTo>
                    <a:pt x="406794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9" name="CustomShape 41"/>
            <p:cNvSpPr/>
            <p:nvPr/>
          </p:nvSpPr>
          <p:spPr>
            <a:xfrm>
              <a:off x="2090520" y="6319800"/>
              <a:ext cx="563400" cy="33120"/>
            </a:xfrm>
            <a:custGeom>
              <a:avLst/>
              <a:gdLst/>
              <a:ahLst/>
              <a:rect l="l" t="t" r="r" b="b"/>
              <a:pathLst>
                <a:path w="421195" h="0">
                  <a:moveTo>
                    <a:pt x="0" y="0"/>
                  </a:moveTo>
                  <a:lnTo>
                    <a:pt x="421195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0" name="CustomShape 42"/>
            <p:cNvSpPr/>
            <p:nvPr/>
          </p:nvSpPr>
          <p:spPr>
            <a:xfrm flipV="1">
              <a:off x="1055520" y="6296040"/>
              <a:ext cx="452160" cy="26640"/>
            </a:xfrm>
            <a:custGeom>
              <a:avLst/>
              <a:gdLst/>
              <a:ahLst/>
              <a:rect l="l" t="t" r="r" b="b"/>
              <a:pathLst>
                <a:path w="421196" h="0">
                  <a:moveTo>
                    <a:pt x="0" y="0"/>
                  </a:moveTo>
                  <a:lnTo>
                    <a:pt x="421196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151" name="Рисунок 13" descr=""/>
            <p:cNvPicPr/>
            <p:nvPr/>
          </p:nvPicPr>
          <p:blipFill>
            <a:blip r:embed="rId1"/>
            <a:stretch/>
          </p:blipFill>
          <p:spPr>
            <a:xfrm>
              <a:off x="334800" y="5925240"/>
              <a:ext cx="737640" cy="713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4152" name="Group 43"/>
            <p:cNvGrpSpPr/>
            <p:nvPr/>
          </p:nvGrpSpPr>
          <p:grpSpPr>
            <a:xfrm>
              <a:off x="3620520" y="5988960"/>
              <a:ext cx="1050120" cy="769680"/>
              <a:chOff x="3620520" y="5988960"/>
              <a:chExt cx="1050120" cy="769680"/>
            </a:xfrm>
          </p:grpSpPr>
          <p:sp>
            <p:nvSpPr>
              <p:cNvPr id="4153" name="CustomShape 44"/>
              <p:cNvSpPr/>
              <p:nvPr/>
            </p:nvSpPr>
            <p:spPr>
              <a:xfrm>
                <a:off x="4135320" y="6001560"/>
                <a:ext cx="20520" cy="18720"/>
              </a:xfrm>
              <a:custGeom>
                <a:avLst/>
                <a:gdLst/>
                <a:ahLst/>
                <a:rect l="l" t="t" r="r" b="b"/>
                <a:pathLst>
                  <a:path w="26175" h="26162">
                    <a:moveTo>
                      <a:pt x="0" y="13094"/>
                    </a:moveTo>
                    <a:cubicBezTo>
                      <a:pt x="0" y="5855"/>
                      <a:pt x="5867" y="0"/>
                      <a:pt x="13094" y="0"/>
                    </a:cubicBezTo>
                    <a:cubicBezTo>
                      <a:pt x="20320" y="0"/>
                      <a:pt x="26162" y="5855"/>
                      <a:pt x="26175" y="13094"/>
                    </a:cubicBezTo>
                    <a:cubicBezTo>
                      <a:pt x="26175" y="20320"/>
                      <a:pt x="20320" y="26162"/>
                      <a:pt x="13094" y="26162"/>
                    </a:cubicBezTo>
                    <a:cubicBezTo>
                      <a:pt x="5867" y="26162"/>
                      <a:pt x="0" y="20333"/>
                      <a:pt x="0" y="13094"/>
                    </a:cubicBezTo>
                    <a:close/>
                  </a:path>
                </a:pathLst>
              </a:custGeom>
              <a:noFill/>
              <a:ln cap="rnd" w="8640">
                <a:solidFill>
                  <a:srgbClr val="009ad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54" name="CustomShape 45"/>
              <p:cNvSpPr/>
              <p:nvPr/>
            </p:nvSpPr>
            <p:spPr>
              <a:xfrm>
                <a:off x="3661560" y="6031800"/>
                <a:ext cx="967680" cy="583920"/>
              </a:xfrm>
              <a:custGeom>
                <a:avLst/>
                <a:gdLst/>
                <a:ahLst/>
                <a:rect l="l" t="t" r="r" b="b"/>
                <a:pathLst>
                  <a:path w="1227798" h="792785">
                    <a:moveTo>
                      <a:pt x="0" y="792785"/>
                    </a:moveTo>
                    <a:lnTo>
                      <a:pt x="0" y="0"/>
                    </a:lnTo>
                    <a:lnTo>
                      <a:pt x="1227798" y="0"/>
                    </a:lnTo>
                    <a:lnTo>
                      <a:pt x="1227798" y="787768"/>
                    </a:lnTo>
                    <a:lnTo>
                      <a:pt x="1227798" y="792785"/>
                    </a:lnTo>
                    <a:lnTo>
                      <a:pt x="0" y="792785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f5b9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55" name="CustomShape 46"/>
              <p:cNvSpPr/>
              <p:nvPr/>
            </p:nvSpPr>
            <p:spPr>
              <a:xfrm>
                <a:off x="3841200" y="6309360"/>
                <a:ext cx="33120" cy="21960"/>
              </a:xfrm>
              <a:custGeom>
                <a:avLst/>
                <a:gdLst/>
                <a:ahLst/>
                <a:rect l="l" t="t" r="r" b="b"/>
                <a:pathLst>
                  <a:path w="59654" h="29026">
                    <a:moveTo>
                      <a:pt x="32523" y="1154"/>
                    </a:moveTo>
                    <a:cubicBezTo>
                      <a:pt x="-27131" y="2016"/>
                      <a:pt x="-22610" y="3448"/>
                      <a:pt x="-22610" y="3448"/>
                    </a:cubicBezTo>
                    <a:lnTo>
                      <a:pt x="7201" y="29026"/>
                    </a:lnTo>
                    <a:cubicBezTo>
                      <a:pt x="0" y="21978"/>
                      <a:pt x="3086" y="6826"/>
                      <a:pt x="13957" y="2280"/>
                    </a:cubicBezTo>
                    <a:cubicBezTo>
                      <a:pt x="19399" y="0"/>
                      <a:pt x="26641" y="292"/>
                      <a:pt x="32523" y="11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56" name="CustomShape 47"/>
              <p:cNvSpPr/>
              <p:nvPr/>
            </p:nvSpPr>
            <p:spPr>
              <a:xfrm>
                <a:off x="3620520" y="5988960"/>
                <a:ext cx="1050120" cy="769680"/>
              </a:xfrm>
              <a:custGeom>
                <a:avLst/>
                <a:gdLst/>
                <a:ahLst/>
                <a:rect l="l" t="t" r="r" b="b"/>
                <a:pathLst>
                  <a:path w="1334554" h="1045121">
                    <a:moveTo>
                      <a:pt x="1298105" y="0"/>
                    </a:moveTo>
                    <a:lnTo>
                      <a:pt x="36436" y="0"/>
                    </a:lnTo>
                    <a:cubicBezTo>
                      <a:pt x="16307" y="0"/>
                      <a:pt x="12" y="16294"/>
                      <a:pt x="12" y="36436"/>
                    </a:cubicBezTo>
                    <a:lnTo>
                      <a:pt x="0" y="873189"/>
                    </a:lnTo>
                    <a:cubicBezTo>
                      <a:pt x="12" y="893318"/>
                      <a:pt x="16307" y="909650"/>
                      <a:pt x="36436" y="909650"/>
                    </a:cubicBezTo>
                    <a:lnTo>
                      <a:pt x="511911" y="909650"/>
                    </a:lnTo>
                    <a:cubicBezTo>
                      <a:pt x="510997" y="927621"/>
                      <a:pt x="507200" y="934949"/>
                      <a:pt x="495097" y="946887"/>
                    </a:cubicBezTo>
                    <a:cubicBezTo>
                      <a:pt x="486054" y="955777"/>
                      <a:pt x="474535" y="959015"/>
                      <a:pt x="464058" y="970648"/>
                    </a:cubicBezTo>
                    <a:cubicBezTo>
                      <a:pt x="453758" y="982459"/>
                      <a:pt x="447573" y="1001128"/>
                      <a:pt x="447573" y="1038441"/>
                    </a:cubicBezTo>
                    <a:lnTo>
                      <a:pt x="447573" y="1045121"/>
                    </a:lnTo>
                    <a:lnTo>
                      <a:pt x="886968" y="1045121"/>
                    </a:lnTo>
                    <a:lnTo>
                      <a:pt x="886968" y="1038441"/>
                    </a:lnTo>
                    <a:cubicBezTo>
                      <a:pt x="886968" y="1001128"/>
                      <a:pt x="880795" y="982459"/>
                      <a:pt x="870471" y="970648"/>
                    </a:cubicBezTo>
                    <a:cubicBezTo>
                      <a:pt x="860018" y="959015"/>
                      <a:pt x="848487" y="955777"/>
                      <a:pt x="839432" y="946887"/>
                    </a:cubicBezTo>
                    <a:cubicBezTo>
                      <a:pt x="827341" y="934949"/>
                      <a:pt x="823557" y="927621"/>
                      <a:pt x="822655" y="909650"/>
                    </a:cubicBezTo>
                    <a:lnTo>
                      <a:pt x="1298105" y="909650"/>
                    </a:lnTo>
                    <a:cubicBezTo>
                      <a:pt x="1318234" y="909650"/>
                      <a:pt x="1334529" y="893318"/>
                      <a:pt x="1334529" y="873189"/>
                    </a:cubicBezTo>
                    <a:lnTo>
                      <a:pt x="1334554" y="873189"/>
                    </a:lnTo>
                    <a:lnTo>
                      <a:pt x="1334554" y="36436"/>
                    </a:lnTo>
                    <a:cubicBezTo>
                      <a:pt x="1334529" y="16294"/>
                      <a:pt x="1318234" y="0"/>
                      <a:pt x="1298105" y="0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3539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157" name="Рисунок 19" descr=""/>
              <p:cNvPicPr/>
              <p:nvPr/>
            </p:nvPicPr>
            <p:blipFill>
              <a:blip r:embed="rId2"/>
              <a:srcRect l="48856" t="13487" r="2044" b="3235"/>
              <a:stretch/>
            </p:blipFill>
            <p:spPr>
              <a:xfrm>
                <a:off x="3752640" y="6061320"/>
                <a:ext cx="726480" cy="547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aphicFrame>
        <p:nvGraphicFramePr>
          <p:cNvPr id="4158" name="Object 48"/>
          <p:cNvGraphicFramePr/>
          <p:nvPr/>
        </p:nvGraphicFramePr>
        <p:xfrm>
          <a:off x="6926400" y="5821200"/>
          <a:ext cx="1923840" cy="33984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4159" name="Объект 54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6926400" y="5821200"/>
                    <a:ext cx="1923840" cy="339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4160" name="Рисунок 55" descr=""/>
          <p:cNvPicPr/>
          <p:nvPr/>
        </p:nvPicPr>
        <p:blipFill>
          <a:blip r:embed="rId5"/>
          <a:srcRect l="9407" t="16557" r="49890" b="15594"/>
          <a:stretch/>
        </p:blipFill>
        <p:spPr>
          <a:xfrm>
            <a:off x="520560" y="122400"/>
            <a:ext cx="2001960" cy="888840"/>
          </a:xfrm>
          <a:prstGeom prst="rect">
            <a:avLst/>
          </a:prstGeom>
          <a:ln w="0">
            <a:noFill/>
          </a:ln>
        </p:spPr>
      </p:pic>
      <p:sp>
        <p:nvSpPr>
          <p:cNvPr id="4161" name="CustomShape 49"/>
          <p:cNvSpPr/>
          <p:nvPr/>
        </p:nvSpPr>
        <p:spPr>
          <a:xfrm>
            <a:off x="2684520" y="428760"/>
            <a:ext cx="590220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Calibri Light"/>
              </a:rPr>
              <a:t>Разработчик программно-аппаратных комплексов для АПК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62" name="CustomShape 50"/>
          <p:cNvSpPr/>
          <p:nvPr/>
        </p:nvSpPr>
        <p:spPr>
          <a:xfrm>
            <a:off x="600120" y="1045800"/>
            <a:ext cx="792468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US" sz="24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Milk IT</a:t>
            </a:r>
            <a:r>
              <a:rPr b="1" lang="ru-RU" sz="24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 отслеживает здоровье коров!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163" name="Рисунок 3" descr=""/>
          <p:cNvPicPr/>
          <p:nvPr/>
        </p:nvPicPr>
        <p:blipFill>
          <a:blip r:embed="rId6"/>
          <a:stretch/>
        </p:blipFill>
        <p:spPr>
          <a:xfrm>
            <a:off x="47520" y="1757520"/>
            <a:ext cx="4803840" cy="3071520"/>
          </a:xfrm>
          <a:prstGeom prst="rect">
            <a:avLst/>
          </a:prstGeom>
          <a:ln w="0">
            <a:noFill/>
          </a:ln>
        </p:spPr>
      </p:pic>
      <p:pic>
        <p:nvPicPr>
          <p:cNvPr id="4164" name="Рисунок 5" descr=""/>
          <p:cNvPicPr/>
          <p:nvPr/>
        </p:nvPicPr>
        <p:blipFill>
          <a:blip r:embed="rId7"/>
          <a:stretch/>
        </p:blipFill>
        <p:spPr>
          <a:xfrm>
            <a:off x="4064040" y="1519200"/>
            <a:ext cx="5035680" cy="3014640"/>
          </a:xfrm>
          <a:prstGeom prst="rect">
            <a:avLst/>
          </a:prstGeom>
          <a:ln w="0">
            <a:noFill/>
          </a:ln>
        </p:spPr>
      </p:pic>
      <p:pic>
        <p:nvPicPr>
          <p:cNvPr id="4165" name="Рисунок 2" descr=""/>
          <p:cNvPicPr/>
          <p:nvPr/>
        </p:nvPicPr>
        <p:blipFill>
          <a:blip r:embed="rId8"/>
          <a:stretch/>
        </p:blipFill>
        <p:spPr>
          <a:xfrm>
            <a:off x="3176640" y="2494080"/>
            <a:ext cx="4643280" cy="3074760"/>
          </a:xfrm>
          <a:prstGeom prst="rect">
            <a:avLst/>
          </a:prstGeom>
          <a:ln w="0">
            <a:noFill/>
          </a:ln>
        </p:spPr>
      </p:pic>
    </p:spTree>
  </p:cSld>
  <p:timing>
    <p:tnLst>
      <p:par>
        <p:cTn id="165" dur="indefinite" restart="never" nodeType="tmRoot">
          <p:childTnLst>
            <p:seq>
              <p:cTn id="166" dur="indefinite" nodeType="mainSeq">
                <p:childTnLst>
                  <p:par>
                    <p:cTn id="167" nodeType="clickEffect" fill="hold">
                      <p:stCondLst>
                        <p:cond delay="0"/>
                      </p:stCondLst>
                      <p:childTnLst>
                        <p:par>
                          <p:cTn id="168" nodeType="after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71" dur="500"/>
                                        <p:tgtEl>
                                          <p:spTgt spid="4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6" name="Group 1"/>
          <p:cNvGrpSpPr/>
          <p:nvPr/>
        </p:nvGrpSpPr>
        <p:grpSpPr>
          <a:xfrm>
            <a:off x="44280" y="5665680"/>
            <a:ext cx="8920440" cy="1116000"/>
            <a:chOff x="44280" y="5665680"/>
            <a:chExt cx="8920440" cy="1116000"/>
          </a:xfrm>
        </p:grpSpPr>
        <p:grpSp>
          <p:nvGrpSpPr>
            <p:cNvPr id="4167" name="Group 2"/>
            <p:cNvGrpSpPr/>
            <p:nvPr/>
          </p:nvGrpSpPr>
          <p:grpSpPr>
            <a:xfrm>
              <a:off x="1361160" y="5665680"/>
              <a:ext cx="804600" cy="1116000"/>
              <a:chOff x="1361160" y="5665680"/>
              <a:chExt cx="804600" cy="1116000"/>
            </a:xfrm>
          </p:grpSpPr>
          <p:sp>
            <p:nvSpPr>
              <p:cNvPr id="4168" name="CustomShape 3"/>
              <p:cNvSpPr/>
              <p:nvPr/>
            </p:nvSpPr>
            <p:spPr>
              <a:xfrm>
                <a:off x="1361160" y="5665680"/>
                <a:ext cx="804600" cy="1116000"/>
              </a:xfrm>
              <a:custGeom>
                <a:avLst/>
                <a:gdLst/>
                <a:ahLst/>
                <a:rect l="l" t="t" r="r" b="b"/>
                <a:pathLst>
                  <a:path w="930834" h="1398486">
                    <a:moveTo>
                      <a:pt x="47219" y="61824"/>
                    </a:moveTo>
                    <a:lnTo>
                      <a:pt x="342875" y="51702"/>
                    </a:lnTo>
                    <a:cubicBezTo>
                      <a:pt x="342875" y="51702"/>
                      <a:pt x="557606" y="0"/>
                      <a:pt x="801548" y="87681"/>
                    </a:cubicBezTo>
                    <a:cubicBezTo>
                      <a:pt x="801548" y="87681"/>
                      <a:pt x="846519" y="114668"/>
                      <a:pt x="857758" y="160757"/>
                    </a:cubicBezTo>
                    <a:cubicBezTo>
                      <a:pt x="868998" y="206845"/>
                      <a:pt x="877989" y="247320"/>
                      <a:pt x="883615" y="300152"/>
                    </a:cubicBezTo>
                    <a:cubicBezTo>
                      <a:pt x="883615" y="300152"/>
                      <a:pt x="912838" y="313639"/>
                      <a:pt x="921842" y="324879"/>
                    </a:cubicBezTo>
                    <a:cubicBezTo>
                      <a:pt x="930834" y="336131"/>
                      <a:pt x="929716" y="347370"/>
                      <a:pt x="929716" y="359740"/>
                    </a:cubicBezTo>
                    <a:cubicBezTo>
                      <a:pt x="929716" y="372097"/>
                      <a:pt x="930834" y="390093"/>
                      <a:pt x="930834" y="390093"/>
                    </a:cubicBezTo>
                    <a:lnTo>
                      <a:pt x="909472" y="413690"/>
                    </a:lnTo>
                    <a:lnTo>
                      <a:pt x="907225" y="438429"/>
                    </a:lnTo>
                    <a:lnTo>
                      <a:pt x="890359" y="454165"/>
                    </a:lnTo>
                    <a:cubicBezTo>
                      <a:pt x="890359" y="454165"/>
                      <a:pt x="925208" y="451917"/>
                      <a:pt x="924090" y="511505"/>
                    </a:cubicBezTo>
                    <a:cubicBezTo>
                      <a:pt x="922960" y="571081"/>
                      <a:pt x="922960" y="718350"/>
                      <a:pt x="922960" y="718350"/>
                    </a:cubicBezTo>
                    <a:cubicBezTo>
                      <a:pt x="922960" y="718350"/>
                      <a:pt x="912838" y="758825"/>
                      <a:pt x="894855" y="777938"/>
                    </a:cubicBezTo>
                    <a:cubicBezTo>
                      <a:pt x="876872" y="797039"/>
                      <a:pt x="840892" y="827405"/>
                      <a:pt x="840892" y="827405"/>
                    </a:cubicBezTo>
                    <a:cubicBezTo>
                      <a:pt x="840892" y="827405"/>
                      <a:pt x="833031" y="825144"/>
                      <a:pt x="826275" y="811657"/>
                    </a:cubicBezTo>
                    <a:lnTo>
                      <a:pt x="879119" y="762191"/>
                    </a:lnTo>
                    <a:cubicBezTo>
                      <a:pt x="879119" y="762191"/>
                      <a:pt x="894855" y="741959"/>
                      <a:pt x="894855" y="701485"/>
                    </a:cubicBezTo>
                    <a:cubicBezTo>
                      <a:pt x="894855" y="661022"/>
                      <a:pt x="898233" y="503631"/>
                      <a:pt x="898233" y="503631"/>
                    </a:cubicBezTo>
                    <a:cubicBezTo>
                      <a:pt x="898233" y="503631"/>
                      <a:pt x="897102" y="496888"/>
                      <a:pt x="884733" y="496888"/>
                    </a:cubicBezTo>
                    <a:lnTo>
                      <a:pt x="831901" y="496888"/>
                    </a:lnTo>
                    <a:lnTo>
                      <a:pt x="781317" y="764438"/>
                    </a:lnTo>
                    <a:cubicBezTo>
                      <a:pt x="781317" y="764438"/>
                      <a:pt x="781317" y="788048"/>
                      <a:pt x="789178" y="791426"/>
                    </a:cubicBezTo>
                    <a:cubicBezTo>
                      <a:pt x="797052" y="794791"/>
                      <a:pt x="840892" y="822897"/>
                      <a:pt x="849897" y="840892"/>
                    </a:cubicBezTo>
                    <a:cubicBezTo>
                      <a:pt x="849897" y="840892"/>
                      <a:pt x="871245" y="863371"/>
                      <a:pt x="876872" y="868998"/>
                    </a:cubicBezTo>
                    <a:cubicBezTo>
                      <a:pt x="882498" y="874611"/>
                      <a:pt x="909472" y="876859"/>
                      <a:pt x="911720" y="906094"/>
                    </a:cubicBezTo>
                    <a:cubicBezTo>
                      <a:pt x="913968" y="935317"/>
                      <a:pt x="913968" y="946569"/>
                      <a:pt x="913968" y="946569"/>
                    </a:cubicBezTo>
                    <a:cubicBezTo>
                      <a:pt x="913968" y="946569"/>
                      <a:pt x="900481" y="971296"/>
                      <a:pt x="893737" y="974674"/>
                    </a:cubicBezTo>
                    <a:cubicBezTo>
                      <a:pt x="886993" y="978040"/>
                      <a:pt x="883615" y="996023"/>
                      <a:pt x="883615" y="996023"/>
                    </a:cubicBezTo>
                    <a:lnTo>
                      <a:pt x="873493" y="1000519"/>
                    </a:lnTo>
                    <a:cubicBezTo>
                      <a:pt x="873493" y="1000519"/>
                      <a:pt x="858888" y="1088212"/>
                      <a:pt x="818413" y="1136548"/>
                    </a:cubicBezTo>
                    <a:cubicBezTo>
                      <a:pt x="818413" y="1136548"/>
                      <a:pt x="803796" y="1152296"/>
                      <a:pt x="770077" y="1156780"/>
                    </a:cubicBezTo>
                    <a:cubicBezTo>
                      <a:pt x="736346" y="1161288"/>
                      <a:pt x="720611" y="1161288"/>
                      <a:pt x="720611" y="1161288"/>
                    </a:cubicBezTo>
                    <a:lnTo>
                      <a:pt x="719480" y="1214120"/>
                    </a:lnTo>
                    <a:cubicBezTo>
                      <a:pt x="719480" y="1214120"/>
                      <a:pt x="722859" y="1225360"/>
                      <a:pt x="708241" y="1225360"/>
                    </a:cubicBezTo>
                    <a:cubicBezTo>
                      <a:pt x="693623" y="1225360"/>
                      <a:pt x="653161" y="1224242"/>
                      <a:pt x="653161" y="1224242"/>
                    </a:cubicBezTo>
                    <a:lnTo>
                      <a:pt x="652031" y="1242225"/>
                    </a:lnTo>
                    <a:lnTo>
                      <a:pt x="628421" y="1242225"/>
                    </a:lnTo>
                    <a:lnTo>
                      <a:pt x="629552" y="1272578"/>
                    </a:lnTo>
                    <a:lnTo>
                      <a:pt x="608190" y="1272578"/>
                    </a:lnTo>
                    <a:lnTo>
                      <a:pt x="608190" y="1295057"/>
                    </a:lnTo>
                    <a:lnTo>
                      <a:pt x="608190" y="1382751"/>
                    </a:lnTo>
                    <a:cubicBezTo>
                      <a:pt x="608190" y="1382751"/>
                      <a:pt x="605942" y="1396238"/>
                      <a:pt x="600316" y="1396238"/>
                    </a:cubicBezTo>
                    <a:lnTo>
                      <a:pt x="568846" y="1396238"/>
                    </a:lnTo>
                    <a:cubicBezTo>
                      <a:pt x="568846" y="1396238"/>
                      <a:pt x="559854" y="1397368"/>
                      <a:pt x="559854" y="1381620"/>
                    </a:cubicBezTo>
                    <a:lnTo>
                      <a:pt x="559854" y="1310805"/>
                    </a:lnTo>
                    <a:lnTo>
                      <a:pt x="559854" y="1290561"/>
                    </a:lnTo>
                    <a:lnTo>
                      <a:pt x="530619" y="1290561"/>
                    </a:lnTo>
                    <a:lnTo>
                      <a:pt x="519379" y="1301813"/>
                    </a:lnTo>
                    <a:lnTo>
                      <a:pt x="508140" y="1301813"/>
                    </a:lnTo>
                    <a:lnTo>
                      <a:pt x="508140" y="1389494"/>
                    </a:lnTo>
                    <a:cubicBezTo>
                      <a:pt x="508140" y="1389494"/>
                      <a:pt x="502514" y="1398486"/>
                      <a:pt x="493522" y="1398486"/>
                    </a:cubicBezTo>
                    <a:lnTo>
                      <a:pt x="464299" y="1398486"/>
                    </a:lnTo>
                    <a:cubicBezTo>
                      <a:pt x="464299" y="1398486"/>
                      <a:pt x="458673" y="1392860"/>
                      <a:pt x="458673" y="1383868"/>
                    </a:cubicBezTo>
                    <a:lnTo>
                      <a:pt x="458673" y="1309675"/>
                    </a:lnTo>
                    <a:lnTo>
                      <a:pt x="458673" y="1286066"/>
                    </a:lnTo>
                    <a:lnTo>
                      <a:pt x="417081" y="1286066"/>
                    </a:lnTo>
                    <a:cubicBezTo>
                      <a:pt x="417081" y="1286066"/>
                      <a:pt x="401333" y="1277074"/>
                      <a:pt x="399085" y="1269200"/>
                    </a:cubicBezTo>
                    <a:lnTo>
                      <a:pt x="382219" y="1269200"/>
                    </a:lnTo>
                    <a:cubicBezTo>
                      <a:pt x="382219" y="1269200"/>
                      <a:pt x="379273" y="1265631"/>
                      <a:pt x="377939" y="1256182"/>
                    </a:cubicBezTo>
                    <a:cubicBezTo>
                      <a:pt x="376606" y="1246721"/>
                      <a:pt x="376606" y="1236599"/>
                      <a:pt x="376606" y="1236599"/>
                    </a:cubicBezTo>
                    <a:cubicBezTo>
                      <a:pt x="376606" y="1236599"/>
                      <a:pt x="366484" y="1233234"/>
                      <a:pt x="364236" y="1217486"/>
                    </a:cubicBezTo>
                    <a:lnTo>
                      <a:pt x="299034" y="1217486"/>
                    </a:lnTo>
                    <a:cubicBezTo>
                      <a:pt x="299034" y="1217486"/>
                      <a:pt x="291173" y="1211872"/>
                      <a:pt x="288925" y="1206246"/>
                    </a:cubicBezTo>
                    <a:cubicBezTo>
                      <a:pt x="286664" y="1200633"/>
                      <a:pt x="286664" y="1151166"/>
                      <a:pt x="286664" y="1151166"/>
                    </a:cubicBezTo>
                    <a:lnTo>
                      <a:pt x="73076" y="1148918"/>
                    </a:lnTo>
                    <a:cubicBezTo>
                      <a:pt x="73076" y="1148918"/>
                      <a:pt x="31483" y="1102830"/>
                      <a:pt x="71945" y="997153"/>
                    </a:cubicBezTo>
                    <a:lnTo>
                      <a:pt x="157391" y="997153"/>
                    </a:lnTo>
                    <a:lnTo>
                      <a:pt x="156261" y="981418"/>
                    </a:lnTo>
                    <a:lnTo>
                      <a:pt x="132664" y="973544"/>
                    </a:lnTo>
                    <a:lnTo>
                      <a:pt x="131534" y="947687"/>
                    </a:lnTo>
                    <a:lnTo>
                      <a:pt x="111455" y="932027"/>
                    </a:lnTo>
                    <a:lnTo>
                      <a:pt x="112878" y="916318"/>
                    </a:lnTo>
                    <a:lnTo>
                      <a:pt x="114313" y="879183"/>
                    </a:lnTo>
                    <a:cubicBezTo>
                      <a:pt x="114313" y="879183"/>
                      <a:pt x="116916" y="858876"/>
                      <a:pt x="146152" y="854380"/>
                    </a:cubicBezTo>
                    <a:lnTo>
                      <a:pt x="163004" y="851002"/>
                    </a:lnTo>
                    <a:lnTo>
                      <a:pt x="178753" y="820649"/>
                    </a:lnTo>
                    <a:lnTo>
                      <a:pt x="132664" y="767817"/>
                    </a:lnTo>
                    <a:cubicBezTo>
                      <a:pt x="132664" y="767817"/>
                      <a:pt x="110172" y="749833"/>
                      <a:pt x="113551" y="703732"/>
                    </a:cubicBezTo>
                    <a:cubicBezTo>
                      <a:pt x="116916" y="657644"/>
                      <a:pt x="120294" y="493509"/>
                      <a:pt x="120294" y="493509"/>
                    </a:cubicBezTo>
                    <a:cubicBezTo>
                      <a:pt x="120294" y="493509"/>
                      <a:pt x="115799" y="463156"/>
                      <a:pt x="166383" y="460908"/>
                    </a:cubicBezTo>
                    <a:cubicBezTo>
                      <a:pt x="166383" y="460908"/>
                      <a:pt x="160757" y="447421"/>
                      <a:pt x="166383" y="447421"/>
                    </a:cubicBezTo>
                    <a:cubicBezTo>
                      <a:pt x="172009" y="447421"/>
                      <a:pt x="142773" y="440677"/>
                      <a:pt x="146152" y="420446"/>
                    </a:cubicBezTo>
                    <a:cubicBezTo>
                      <a:pt x="149517" y="400202"/>
                      <a:pt x="146152" y="400202"/>
                      <a:pt x="146152" y="400202"/>
                    </a:cubicBezTo>
                    <a:lnTo>
                      <a:pt x="126517" y="384772"/>
                    </a:lnTo>
                    <a:lnTo>
                      <a:pt x="130023" y="320840"/>
                    </a:lnTo>
                    <a:cubicBezTo>
                      <a:pt x="130023" y="320840"/>
                      <a:pt x="122542" y="299402"/>
                      <a:pt x="182118" y="279921"/>
                    </a:cubicBezTo>
                    <a:cubicBezTo>
                      <a:pt x="182118" y="279921"/>
                      <a:pt x="188862" y="213589"/>
                      <a:pt x="194488" y="206845"/>
                    </a:cubicBezTo>
                    <a:lnTo>
                      <a:pt x="50584" y="206845"/>
                    </a:lnTo>
                    <a:cubicBezTo>
                      <a:pt x="50584" y="206845"/>
                      <a:pt x="0" y="132652"/>
                      <a:pt x="47219" y="61824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69" name="CustomShape 4"/>
              <p:cNvSpPr/>
              <p:nvPr/>
            </p:nvSpPr>
            <p:spPr>
              <a:xfrm>
                <a:off x="1529280" y="5790960"/>
                <a:ext cx="101520" cy="39600"/>
              </a:xfrm>
              <a:custGeom>
                <a:avLst/>
                <a:gdLst/>
                <a:ahLst/>
                <a:rect l="l" t="t" r="r" b="b"/>
                <a:pathLst>
                  <a:path w="118046" h="49466">
                    <a:moveTo>
                      <a:pt x="0" y="49466"/>
                    </a:moveTo>
                    <a:lnTo>
                      <a:pt x="46088" y="49466"/>
                    </a:lnTo>
                    <a:cubicBezTo>
                      <a:pt x="46088" y="49466"/>
                      <a:pt x="96685" y="38227"/>
                      <a:pt x="118046" y="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0" name="CustomShape 5"/>
              <p:cNvSpPr/>
              <p:nvPr/>
            </p:nvSpPr>
            <p:spPr>
              <a:xfrm>
                <a:off x="1518120" y="5833800"/>
                <a:ext cx="606240" cy="71280"/>
              </a:xfrm>
              <a:custGeom>
                <a:avLst/>
                <a:gdLst/>
                <a:ahLst/>
                <a:rect l="l" t="t" r="r" b="b"/>
                <a:pathLst>
                  <a:path w="701497" h="89929">
                    <a:moveTo>
                      <a:pt x="0" y="69698"/>
                    </a:moveTo>
                    <a:cubicBezTo>
                      <a:pt x="0" y="69698"/>
                      <a:pt x="336131" y="0"/>
                      <a:pt x="701497" y="8992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1" name="CustomShape 6"/>
              <p:cNvSpPr/>
              <p:nvPr/>
            </p:nvSpPr>
            <p:spPr>
              <a:xfrm>
                <a:off x="1473840" y="5910120"/>
                <a:ext cx="691920" cy="66600"/>
              </a:xfrm>
              <a:custGeom>
                <a:avLst/>
                <a:gdLst/>
                <a:ahLst/>
                <a:rect l="l" t="t" r="r" b="b"/>
                <a:pathLst>
                  <a:path w="800811" h="83934">
                    <a:moveTo>
                      <a:pt x="0" y="56096"/>
                    </a:moveTo>
                    <a:cubicBezTo>
                      <a:pt x="0" y="56096"/>
                      <a:pt x="21006" y="26975"/>
                      <a:pt x="184379" y="13487"/>
                    </a:cubicBezTo>
                    <a:cubicBezTo>
                      <a:pt x="347764" y="0"/>
                      <a:pt x="580098" y="17983"/>
                      <a:pt x="611581" y="25476"/>
                    </a:cubicBezTo>
                    <a:cubicBezTo>
                      <a:pt x="643052" y="32969"/>
                      <a:pt x="778701" y="43459"/>
                      <a:pt x="800811" y="83934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2" name="CustomShape 7"/>
              <p:cNvSpPr/>
              <p:nvPr/>
            </p:nvSpPr>
            <p:spPr>
              <a:xfrm>
                <a:off x="1487880" y="5938560"/>
                <a:ext cx="658800" cy="56880"/>
              </a:xfrm>
              <a:custGeom>
                <a:avLst/>
                <a:gdLst/>
                <a:ahLst/>
                <a:rect l="l" t="t" r="r" b="b"/>
                <a:pathLst>
                  <a:path w="763321" h="71577">
                    <a:moveTo>
                      <a:pt x="0" y="58090"/>
                    </a:moveTo>
                    <a:cubicBezTo>
                      <a:pt x="0" y="58090"/>
                      <a:pt x="4877" y="19495"/>
                      <a:pt x="241706" y="9004"/>
                    </a:cubicBezTo>
                    <a:cubicBezTo>
                      <a:pt x="241706" y="9004"/>
                      <a:pt x="285166" y="0"/>
                      <a:pt x="496519" y="12002"/>
                    </a:cubicBezTo>
                    <a:cubicBezTo>
                      <a:pt x="707873" y="23990"/>
                      <a:pt x="755828" y="63716"/>
                      <a:pt x="763321" y="7157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3" name="CustomShape 8"/>
              <p:cNvSpPr/>
              <p:nvPr/>
            </p:nvSpPr>
            <p:spPr>
              <a:xfrm>
                <a:off x="1487880" y="5962320"/>
                <a:ext cx="657000" cy="52200"/>
              </a:xfrm>
              <a:custGeom>
                <a:avLst/>
                <a:gdLst/>
                <a:ahLst/>
                <a:rect l="l" t="t" r="r" b="b"/>
                <a:pathLst>
                  <a:path w="761073" h="66319">
                    <a:moveTo>
                      <a:pt x="0" y="48336"/>
                    </a:moveTo>
                    <a:cubicBezTo>
                      <a:pt x="0" y="48336"/>
                      <a:pt x="4877" y="20980"/>
                      <a:pt x="228219" y="5994"/>
                    </a:cubicBezTo>
                    <a:cubicBezTo>
                      <a:pt x="228219" y="5994"/>
                      <a:pt x="405092" y="0"/>
                      <a:pt x="510007" y="11989"/>
                    </a:cubicBezTo>
                    <a:cubicBezTo>
                      <a:pt x="510007" y="11989"/>
                      <a:pt x="734847" y="29223"/>
                      <a:pt x="761073" y="6631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4" name="CustomShape 9"/>
              <p:cNvSpPr/>
              <p:nvPr/>
            </p:nvSpPr>
            <p:spPr>
              <a:xfrm>
                <a:off x="1460880" y="6357960"/>
                <a:ext cx="690480" cy="28440"/>
              </a:xfrm>
              <a:custGeom>
                <a:avLst/>
                <a:gdLst/>
                <a:ahLst/>
                <a:rect l="l" t="t" r="r" b="b"/>
                <a:pathLst>
                  <a:path w="798030" h="35103">
                    <a:moveTo>
                      <a:pt x="0" y="23368"/>
                    </a:moveTo>
                    <a:cubicBezTo>
                      <a:pt x="111265" y="8547"/>
                      <a:pt x="242837" y="0"/>
                      <a:pt x="388518" y="1765"/>
                    </a:cubicBezTo>
                    <a:cubicBezTo>
                      <a:pt x="542176" y="3632"/>
                      <a:pt x="683908" y="15900"/>
                      <a:pt x="798030" y="35103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5" name="CustomShape 10"/>
              <p:cNvSpPr/>
              <p:nvPr/>
            </p:nvSpPr>
            <p:spPr>
              <a:xfrm>
                <a:off x="1575360" y="6276960"/>
                <a:ext cx="465120" cy="17280"/>
              </a:xfrm>
              <a:custGeom>
                <a:avLst/>
                <a:gdLst/>
                <a:ahLst/>
                <a:rect l="l" t="t" r="r" b="b"/>
                <a:pathLst>
                  <a:path w="538366" h="22085">
                    <a:moveTo>
                      <a:pt x="0" y="14135"/>
                    </a:moveTo>
                    <a:cubicBezTo>
                      <a:pt x="75044" y="4864"/>
                      <a:pt x="166230" y="0"/>
                      <a:pt x="264503" y="1181"/>
                    </a:cubicBezTo>
                    <a:cubicBezTo>
                      <a:pt x="368173" y="2438"/>
                      <a:pt x="461366" y="9932"/>
                      <a:pt x="538366" y="22085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6" name="CustomShape 11"/>
              <p:cNvSpPr/>
              <p:nvPr/>
            </p:nvSpPr>
            <p:spPr>
              <a:xfrm>
                <a:off x="1506960" y="6324480"/>
                <a:ext cx="598320" cy="21960"/>
              </a:xfrm>
              <a:custGeom>
                <a:avLst/>
                <a:gdLst/>
                <a:ahLst/>
                <a:rect l="l" t="t" r="r" b="b"/>
                <a:pathLst>
                  <a:path w="691375" h="28880">
                    <a:moveTo>
                      <a:pt x="0" y="18199"/>
                    </a:moveTo>
                    <a:cubicBezTo>
                      <a:pt x="92710" y="5842"/>
                      <a:pt x="214871" y="0"/>
                      <a:pt x="336258" y="1461"/>
                    </a:cubicBezTo>
                    <a:cubicBezTo>
                      <a:pt x="464299" y="3010"/>
                      <a:pt x="596278" y="12878"/>
                      <a:pt x="691375" y="2888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7" name="CustomShape 12"/>
              <p:cNvSpPr/>
              <p:nvPr/>
            </p:nvSpPr>
            <p:spPr>
              <a:xfrm>
                <a:off x="1458000" y="6389640"/>
                <a:ext cx="693720" cy="20520"/>
              </a:xfrm>
              <a:custGeom>
                <a:avLst/>
                <a:gdLst/>
                <a:ahLst/>
                <a:rect l="l" t="t" r="r" b="b"/>
                <a:pathLst>
                  <a:path w="801650" h="26340">
                    <a:moveTo>
                      <a:pt x="0" y="14745"/>
                    </a:moveTo>
                    <a:cubicBezTo>
                      <a:pt x="111201" y="4915"/>
                      <a:pt x="246342" y="0"/>
                      <a:pt x="392024" y="1765"/>
                    </a:cubicBezTo>
                    <a:cubicBezTo>
                      <a:pt x="545694" y="3619"/>
                      <a:pt x="687464" y="12636"/>
                      <a:pt x="801650" y="2634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8" name="CustomShape 13"/>
              <p:cNvSpPr/>
              <p:nvPr/>
            </p:nvSpPr>
            <p:spPr>
              <a:xfrm>
                <a:off x="1475280" y="6410160"/>
                <a:ext cx="663480" cy="20520"/>
              </a:xfrm>
              <a:custGeom>
                <a:avLst/>
                <a:gdLst/>
                <a:ahLst/>
                <a:rect l="l" t="t" r="r" b="b"/>
                <a:pathLst>
                  <a:path w="768071" h="26086">
                    <a:moveTo>
                      <a:pt x="0" y="15634"/>
                    </a:moveTo>
                    <a:cubicBezTo>
                      <a:pt x="107036" y="5753"/>
                      <a:pt x="233578" y="0"/>
                      <a:pt x="373799" y="1689"/>
                    </a:cubicBezTo>
                    <a:cubicBezTo>
                      <a:pt x="521716" y="3480"/>
                      <a:pt x="658165" y="12433"/>
                      <a:pt x="768071" y="2608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9" name="CustomShape 14"/>
              <p:cNvSpPr/>
              <p:nvPr/>
            </p:nvSpPr>
            <p:spPr>
              <a:xfrm>
                <a:off x="1494360" y="6433920"/>
                <a:ext cx="631800" cy="20520"/>
              </a:xfrm>
              <a:custGeom>
                <a:avLst/>
                <a:gdLst/>
                <a:ahLst/>
                <a:rect l="l" t="t" r="r" b="b"/>
                <a:pathLst>
                  <a:path w="729691" h="25730">
                    <a:moveTo>
                      <a:pt x="0" y="15011"/>
                    </a:moveTo>
                    <a:cubicBezTo>
                      <a:pt x="101219" y="5067"/>
                      <a:pt x="224244" y="0"/>
                      <a:pt x="356857" y="1600"/>
                    </a:cubicBezTo>
                    <a:cubicBezTo>
                      <a:pt x="496722" y="3289"/>
                      <a:pt x="625754" y="12154"/>
                      <a:pt x="729691" y="2573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0" name="CustomShape 15"/>
              <p:cNvSpPr/>
              <p:nvPr/>
            </p:nvSpPr>
            <p:spPr>
              <a:xfrm>
                <a:off x="2100960" y="6140160"/>
                <a:ext cx="44280" cy="87120"/>
              </a:xfrm>
              <a:custGeom>
                <a:avLst/>
                <a:gdLst/>
                <a:ahLst/>
                <a:rect l="l" t="t" r="r" b="b"/>
                <a:pathLst>
                  <a:path w="50965" h="107925">
                    <a:moveTo>
                      <a:pt x="35979" y="7493"/>
                    </a:moveTo>
                    <a:cubicBezTo>
                      <a:pt x="35979" y="7493"/>
                      <a:pt x="4496" y="0"/>
                      <a:pt x="2997" y="28473"/>
                    </a:cubicBezTo>
                    <a:cubicBezTo>
                      <a:pt x="1499" y="56960"/>
                      <a:pt x="2997" y="92939"/>
                      <a:pt x="2997" y="92939"/>
                    </a:cubicBezTo>
                    <a:cubicBezTo>
                      <a:pt x="2997" y="92939"/>
                      <a:pt x="0" y="107925"/>
                      <a:pt x="25489" y="106426"/>
                    </a:cubicBezTo>
                    <a:cubicBezTo>
                      <a:pt x="50965" y="104927"/>
                      <a:pt x="34849" y="106426"/>
                      <a:pt x="34849" y="10642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1" name="CustomShape 16"/>
              <p:cNvSpPr/>
              <p:nvPr/>
            </p:nvSpPr>
            <p:spPr>
              <a:xfrm>
                <a:off x="1497600" y="6460920"/>
                <a:ext cx="487080" cy="131760"/>
              </a:xfrm>
              <a:custGeom>
                <a:avLst/>
                <a:gdLst/>
                <a:ahLst/>
                <a:rect l="l" t="t" r="r" b="b"/>
                <a:pathLst>
                  <a:path w="563969" h="164135">
                    <a:moveTo>
                      <a:pt x="0" y="0"/>
                    </a:moveTo>
                    <a:lnTo>
                      <a:pt x="17615" y="82436"/>
                    </a:lnTo>
                    <a:cubicBezTo>
                      <a:pt x="17615" y="82436"/>
                      <a:pt x="29604" y="144640"/>
                      <a:pt x="129286" y="154013"/>
                    </a:cubicBezTo>
                    <a:lnTo>
                      <a:pt x="130035" y="134899"/>
                    </a:lnTo>
                    <a:cubicBezTo>
                      <a:pt x="130035" y="134899"/>
                      <a:pt x="285166" y="107925"/>
                      <a:pt x="563969" y="145390"/>
                    </a:cubicBezTo>
                    <a:lnTo>
                      <a:pt x="563969" y="164135"/>
                    </a:ln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2" name="CustomShape 17"/>
              <p:cNvSpPr/>
              <p:nvPr/>
            </p:nvSpPr>
            <p:spPr>
              <a:xfrm>
                <a:off x="1497600" y="6057720"/>
                <a:ext cx="87120" cy="247680"/>
              </a:xfrm>
              <a:custGeom>
                <a:avLst/>
                <a:gdLst/>
                <a:ahLst/>
                <a:rect l="l" t="t" r="r" b="b"/>
                <a:pathLst>
                  <a:path w="101181" h="309524">
                    <a:moveTo>
                      <a:pt x="51714" y="0"/>
                    </a:moveTo>
                    <a:lnTo>
                      <a:pt x="12751" y="0"/>
                    </a:lnTo>
                    <a:cubicBezTo>
                      <a:pt x="12751" y="0"/>
                      <a:pt x="749" y="6744"/>
                      <a:pt x="749" y="17234"/>
                    </a:cubicBezTo>
                    <a:lnTo>
                      <a:pt x="749" y="107175"/>
                    </a:lnTo>
                    <a:lnTo>
                      <a:pt x="23241" y="107175"/>
                    </a:lnTo>
                    <a:cubicBezTo>
                      <a:pt x="23241" y="107175"/>
                      <a:pt x="50216" y="148399"/>
                      <a:pt x="23241" y="205346"/>
                    </a:cubicBezTo>
                    <a:lnTo>
                      <a:pt x="0" y="205346"/>
                    </a:lnTo>
                    <a:lnTo>
                      <a:pt x="0" y="242075"/>
                    </a:lnTo>
                    <a:cubicBezTo>
                      <a:pt x="0" y="242075"/>
                      <a:pt x="0" y="256311"/>
                      <a:pt x="11989" y="269811"/>
                    </a:cubicBezTo>
                    <a:lnTo>
                      <a:pt x="45720" y="309524"/>
                    </a:lnTo>
                    <a:lnTo>
                      <a:pt x="80201" y="291541"/>
                    </a:lnTo>
                    <a:cubicBezTo>
                      <a:pt x="80201" y="291541"/>
                      <a:pt x="101181" y="278803"/>
                      <a:pt x="95186" y="256311"/>
                    </a:cubicBezTo>
                    <a:cubicBezTo>
                      <a:pt x="89192" y="233832"/>
                      <a:pt x="51714" y="0"/>
                      <a:pt x="51714" y="0"/>
                    </a:cubicBezTo>
                    <a:close/>
                  </a:path>
                </a:pathLst>
              </a:custGeom>
              <a:noFill/>
              <a:ln cap="rnd" w="136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3" name="CustomShape 18"/>
              <p:cNvSpPr/>
              <p:nvPr/>
            </p:nvSpPr>
            <p:spPr>
              <a:xfrm>
                <a:off x="1591200" y="6006960"/>
                <a:ext cx="442800" cy="271440"/>
              </a:xfrm>
              <a:custGeom>
                <a:avLst/>
                <a:gdLst/>
                <a:ahLst/>
                <a:rect l="l" t="t" r="r" b="b"/>
                <a:pathLst>
                  <a:path w="511886" h="341757">
                    <a:moveTo>
                      <a:pt x="0" y="332016"/>
                    </a:moveTo>
                    <a:cubicBezTo>
                      <a:pt x="0" y="332016"/>
                      <a:pt x="71031" y="317779"/>
                      <a:pt x="172174" y="320777"/>
                    </a:cubicBezTo>
                    <a:cubicBezTo>
                      <a:pt x="172174" y="320777"/>
                      <a:pt x="199962" y="323774"/>
                      <a:pt x="199187" y="302044"/>
                    </a:cubicBezTo>
                    <a:cubicBezTo>
                      <a:pt x="198285" y="276568"/>
                      <a:pt x="199187" y="25489"/>
                      <a:pt x="199187" y="25489"/>
                    </a:cubicBezTo>
                    <a:cubicBezTo>
                      <a:pt x="199187" y="25489"/>
                      <a:pt x="199199" y="7493"/>
                      <a:pt x="211544" y="3747"/>
                    </a:cubicBezTo>
                    <a:cubicBezTo>
                      <a:pt x="223901" y="0"/>
                      <a:pt x="226987" y="20244"/>
                      <a:pt x="226987" y="24740"/>
                    </a:cubicBezTo>
                    <a:lnTo>
                      <a:pt x="226987" y="300533"/>
                    </a:lnTo>
                    <a:cubicBezTo>
                      <a:pt x="226987" y="300533"/>
                      <a:pt x="228537" y="318529"/>
                      <a:pt x="242430" y="319278"/>
                    </a:cubicBezTo>
                    <a:cubicBezTo>
                      <a:pt x="256324" y="320027"/>
                      <a:pt x="395300" y="318529"/>
                      <a:pt x="511886" y="34175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184" name="Group 19"/>
            <p:cNvGrpSpPr/>
            <p:nvPr/>
          </p:nvGrpSpPr>
          <p:grpSpPr>
            <a:xfrm>
              <a:off x="2632680" y="6019920"/>
              <a:ext cx="584640" cy="614880"/>
              <a:chOff x="2632680" y="6019920"/>
              <a:chExt cx="584640" cy="614880"/>
            </a:xfrm>
          </p:grpSpPr>
          <p:sp>
            <p:nvSpPr>
              <p:cNvPr id="4185" name="CustomShape 20"/>
              <p:cNvSpPr/>
              <p:nvPr/>
            </p:nvSpPr>
            <p:spPr>
              <a:xfrm>
                <a:off x="2632680" y="6019920"/>
                <a:ext cx="584640" cy="614880"/>
              </a:xfrm>
              <a:custGeom>
                <a:avLst/>
                <a:gdLst/>
                <a:ahLst/>
                <a:rect l="l" t="t" r="r" b="b"/>
                <a:pathLst>
                  <a:path w="742963" h="834885">
                    <a:moveTo>
                      <a:pt x="49759" y="85979"/>
                    </a:moveTo>
                    <a:cubicBezTo>
                      <a:pt x="49759" y="85979"/>
                      <a:pt x="60312" y="12408"/>
                      <a:pt x="151219" y="6363"/>
                    </a:cubicBezTo>
                    <a:cubicBezTo>
                      <a:pt x="246812" y="0"/>
                      <a:pt x="594868" y="3073"/>
                      <a:pt x="617322" y="7671"/>
                    </a:cubicBezTo>
                    <a:cubicBezTo>
                      <a:pt x="646633" y="13665"/>
                      <a:pt x="701446" y="19876"/>
                      <a:pt x="712254" y="84671"/>
                    </a:cubicBezTo>
                    <a:cubicBezTo>
                      <a:pt x="723545" y="152362"/>
                      <a:pt x="742963" y="516687"/>
                      <a:pt x="701777" y="680390"/>
                    </a:cubicBezTo>
                    <a:cubicBezTo>
                      <a:pt x="690029" y="715836"/>
                      <a:pt x="684987" y="767512"/>
                      <a:pt x="612750" y="774662"/>
                    </a:cubicBezTo>
                    <a:lnTo>
                      <a:pt x="607517" y="802157"/>
                    </a:lnTo>
                    <a:cubicBezTo>
                      <a:pt x="607517" y="802157"/>
                      <a:pt x="610133" y="820483"/>
                      <a:pt x="581330" y="827037"/>
                    </a:cubicBezTo>
                    <a:cubicBezTo>
                      <a:pt x="552526" y="833577"/>
                      <a:pt x="528955" y="834885"/>
                      <a:pt x="528955" y="834885"/>
                    </a:cubicBezTo>
                    <a:lnTo>
                      <a:pt x="514553" y="789064"/>
                    </a:lnTo>
                    <a:cubicBezTo>
                      <a:pt x="514553" y="789064"/>
                      <a:pt x="404571" y="808698"/>
                      <a:pt x="235674" y="787756"/>
                    </a:cubicBezTo>
                    <a:lnTo>
                      <a:pt x="225209" y="832269"/>
                    </a:lnTo>
                    <a:lnTo>
                      <a:pt x="162357" y="823100"/>
                    </a:lnTo>
                    <a:cubicBezTo>
                      <a:pt x="162357" y="823100"/>
                      <a:pt x="147955" y="817867"/>
                      <a:pt x="144031" y="798233"/>
                    </a:cubicBezTo>
                    <a:lnTo>
                      <a:pt x="140094" y="778586"/>
                    </a:lnTo>
                    <a:cubicBezTo>
                      <a:pt x="140094" y="778586"/>
                      <a:pt x="55943" y="738772"/>
                      <a:pt x="47142" y="677774"/>
                    </a:cubicBezTo>
                    <a:cubicBezTo>
                      <a:pt x="47142" y="677774"/>
                      <a:pt x="0" y="397586"/>
                      <a:pt x="49759" y="8597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6" name="CustomShape 21"/>
              <p:cNvSpPr/>
              <p:nvPr/>
            </p:nvSpPr>
            <p:spPr>
              <a:xfrm>
                <a:off x="2654640" y="6030720"/>
                <a:ext cx="538920" cy="559440"/>
              </a:xfrm>
              <a:custGeom>
                <a:avLst/>
                <a:gdLst/>
                <a:ahLst/>
                <a:rect l="l" t="t" r="r" b="b"/>
                <a:pathLst>
                  <a:path w="685165" h="759701">
                    <a:moveTo>
                      <a:pt x="40043" y="81559"/>
                    </a:moveTo>
                    <a:cubicBezTo>
                      <a:pt x="40043" y="81559"/>
                      <a:pt x="0" y="339814"/>
                      <a:pt x="40043" y="641934"/>
                    </a:cubicBezTo>
                    <a:cubicBezTo>
                      <a:pt x="43485" y="667880"/>
                      <a:pt x="53429" y="692747"/>
                      <a:pt x="105499" y="706082"/>
                    </a:cubicBezTo>
                    <a:cubicBezTo>
                      <a:pt x="154788" y="720547"/>
                      <a:pt x="426707" y="759701"/>
                      <a:pt x="588632" y="708711"/>
                    </a:cubicBezTo>
                    <a:cubicBezTo>
                      <a:pt x="615036" y="700392"/>
                      <a:pt x="643141" y="678281"/>
                      <a:pt x="652780" y="641934"/>
                    </a:cubicBezTo>
                    <a:cubicBezTo>
                      <a:pt x="685165" y="519862"/>
                      <a:pt x="673329" y="97917"/>
                      <a:pt x="663423" y="66637"/>
                    </a:cubicBezTo>
                    <a:cubicBezTo>
                      <a:pt x="656336" y="44297"/>
                      <a:pt x="639445" y="14795"/>
                      <a:pt x="567398" y="10465"/>
                    </a:cubicBezTo>
                    <a:cubicBezTo>
                      <a:pt x="393091" y="0"/>
                      <a:pt x="147333" y="5918"/>
                      <a:pt x="115977" y="11773"/>
                    </a:cubicBezTo>
                    <a:cubicBezTo>
                      <a:pt x="115977" y="11773"/>
                      <a:pt x="53137" y="21336"/>
                      <a:pt x="40043" y="8155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7" name="CustomShape 22"/>
              <p:cNvSpPr/>
              <p:nvPr/>
            </p:nvSpPr>
            <p:spPr>
              <a:xfrm>
                <a:off x="2732400" y="6065640"/>
                <a:ext cx="402480" cy="475560"/>
              </a:xfrm>
              <a:custGeom>
                <a:avLst/>
                <a:gdLst/>
                <a:ahLst/>
                <a:rect l="l" t="t" r="r" b="b"/>
                <a:pathLst>
                  <a:path w="532739" h="660386">
                    <a:moveTo>
                      <a:pt x="16379" y="29923"/>
                    </a:moveTo>
                    <a:cubicBezTo>
                      <a:pt x="16379" y="29923"/>
                      <a:pt x="13763" y="6784"/>
                      <a:pt x="45183" y="5488"/>
                    </a:cubicBezTo>
                    <a:cubicBezTo>
                      <a:pt x="76603" y="4193"/>
                      <a:pt x="293950" y="-6183"/>
                      <a:pt x="465464" y="5488"/>
                    </a:cubicBezTo>
                    <a:cubicBezTo>
                      <a:pt x="465464" y="5488"/>
                      <a:pt x="488086" y="1244"/>
                      <a:pt x="490699" y="29923"/>
                    </a:cubicBezTo>
                    <a:cubicBezTo>
                      <a:pt x="497579" y="105438"/>
                      <a:pt x="516466" y="358796"/>
                      <a:pt x="507709" y="458488"/>
                    </a:cubicBezTo>
                    <a:cubicBezTo>
                      <a:pt x="498952" y="558180"/>
                      <a:pt x="513346" y="601949"/>
                      <a:pt x="438159" y="628076"/>
                    </a:cubicBezTo>
                    <a:cubicBezTo>
                      <a:pt x="362972" y="654203"/>
                      <a:pt x="129443" y="651653"/>
                      <a:pt x="56585" y="615249"/>
                    </a:cubicBezTo>
                    <a:cubicBezTo>
                      <a:pt x="-16273" y="578845"/>
                      <a:pt x="7714" y="507207"/>
                      <a:pt x="1013" y="409653"/>
                    </a:cubicBezTo>
                    <a:cubicBezTo>
                      <a:pt x="1877" y="333567"/>
                      <a:pt x="-7192" y="276303"/>
                      <a:pt x="16379" y="29923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8" name="CustomShape 23"/>
              <p:cNvSpPr/>
              <p:nvPr/>
            </p:nvSpPr>
            <p:spPr>
              <a:xfrm>
                <a:off x="2833920" y="6095880"/>
                <a:ext cx="198000" cy="53640"/>
              </a:xfrm>
              <a:custGeom>
                <a:avLst/>
                <a:gdLst/>
                <a:ahLst/>
                <a:rect l="l" t="t" r="r" b="b"/>
                <a:pathLst>
                  <a:path w="252260" h="73317">
                    <a:moveTo>
                      <a:pt x="3492" y="10477"/>
                    </a:moveTo>
                    <a:lnTo>
                      <a:pt x="876" y="59360"/>
                    </a:lnTo>
                    <a:cubicBezTo>
                      <a:pt x="876" y="59360"/>
                      <a:pt x="0" y="72454"/>
                      <a:pt x="13094" y="72454"/>
                    </a:cubicBezTo>
                    <a:lnTo>
                      <a:pt x="238290" y="72454"/>
                    </a:lnTo>
                    <a:cubicBezTo>
                      <a:pt x="238290" y="72454"/>
                      <a:pt x="251384" y="73317"/>
                      <a:pt x="251384" y="60223"/>
                    </a:cubicBezTo>
                    <a:cubicBezTo>
                      <a:pt x="251384" y="47142"/>
                      <a:pt x="250508" y="9601"/>
                      <a:pt x="250508" y="9601"/>
                    </a:cubicBezTo>
                    <a:cubicBezTo>
                      <a:pt x="250508" y="9601"/>
                      <a:pt x="252260" y="876"/>
                      <a:pt x="240030" y="876"/>
                    </a:cubicBezTo>
                    <a:lnTo>
                      <a:pt x="16586" y="876"/>
                    </a:lnTo>
                    <a:cubicBezTo>
                      <a:pt x="16586" y="876"/>
                      <a:pt x="4356" y="0"/>
                      <a:pt x="3492" y="1047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9" name="CustomShape 24"/>
              <p:cNvSpPr/>
              <p:nvPr/>
            </p:nvSpPr>
            <p:spPr>
              <a:xfrm>
                <a:off x="27626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0" name="CustomShape 25"/>
              <p:cNvSpPr/>
              <p:nvPr/>
            </p:nvSpPr>
            <p:spPr>
              <a:xfrm>
                <a:off x="30002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1" name="CustomShape 26"/>
              <p:cNvSpPr/>
              <p:nvPr/>
            </p:nvSpPr>
            <p:spPr>
              <a:xfrm>
                <a:off x="2874960" y="616248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2" name="CustomShape 27"/>
              <p:cNvSpPr/>
              <p:nvPr/>
            </p:nvSpPr>
            <p:spPr>
              <a:xfrm>
                <a:off x="27626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3" name="CustomShape 28"/>
              <p:cNvSpPr/>
              <p:nvPr/>
            </p:nvSpPr>
            <p:spPr>
              <a:xfrm>
                <a:off x="30002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4" name="CustomShape 29"/>
              <p:cNvSpPr/>
              <p:nvPr/>
            </p:nvSpPr>
            <p:spPr>
              <a:xfrm>
                <a:off x="2874960" y="6198840"/>
                <a:ext cx="112320" cy="2520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5" name="CustomShape 30"/>
              <p:cNvSpPr/>
              <p:nvPr/>
            </p:nvSpPr>
            <p:spPr>
              <a:xfrm>
                <a:off x="27626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6" name="CustomShape 31"/>
              <p:cNvSpPr/>
              <p:nvPr/>
            </p:nvSpPr>
            <p:spPr>
              <a:xfrm>
                <a:off x="30002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7" name="CustomShape 32"/>
              <p:cNvSpPr/>
              <p:nvPr/>
            </p:nvSpPr>
            <p:spPr>
              <a:xfrm>
                <a:off x="2874960" y="623376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78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8" name="CustomShape 33"/>
              <p:cNvSpPr/>
              <p:nvPr/>
            </p:nvSpPr>
            <p:spPr>
              <a:xfrm>
                <a:off x="27626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9" name="CustomShape 34"/>
              <p:cNvSpPr/>
              <p:nvPr/>
            </p:nvSpPr>
            <p:spPr>
              <a:xfrm>
                <a:off x="30002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00" name="CustomShape 35"/>
              <p:cNvSpPr/>
              <p:nvPr/>
            </p:nvSpPr>
            <p:spPr>
              <a:xfrm>
                <a:off x="2874960" y="627012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38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01" name="CustomShape 36"/>
              <p:cNvSpPr/>
              <p:nvPr/>
            </p:nvSpPr>
            <p:spPr>
              <a:xfrm>
                <a:off x="2833920" y="6409800"/>
                <a:ext cx="213840" cy="75960"/>
              </a:xfrm>
              <a:custGeom>
                <a:avLst/>
                <a:gdLst/>
                <a:ahLst/>
                <a:rect l="l" t="t" r="r" b="b"/>
                <a:pathLst>
                  <a:path w="232182" h="185471">
                    <a:moveTo>
                      <a:pt x="232182" y="92735"/>
                    </a:moveTo>
                    <a:cubicBezTo>
                      <a:pt x="232182" y="143955"/>
                      <a:pt x="180213" y="185471"/>
                      <a:pt x="116091" y="185471"/>
                    </a:cubicBezTo>
                    <a:cubicBezTo>
                      <a:pt x="51969" y="185471"/>
                      <a:pt x="0" y="143955"/>
                      <a:pt x="0" y="92735"/>
                    </a:cubicBezTo>
                    <a:cubicBezTo>
                      <a:pt x="0" y="41516"/>
                      <a:pt x="51969" y="0"/>
                      <a:pt x="116091" y="0"/>
                    </a:cubicBezTo>
                    <a:cubicBezTo>
                      <a:pt x="180213" y="0"/>
                      <a:pt x="232182" y="41516"/>
                      <a:pt x="232182" y="92735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02" name="CustomShape 37"/>
              <p:cNvSpPr/>
              <p:nvPr/>
            </p:nvSpPr>
            <p:spPr>
              <a:xfrm>
                <a:off x="2680200" y="6046560"/>
                <a:ext cx="496080" cy="513720"/>
              </a:xfrm>
              <a:custGeom>
                <a:avLst/>
                <a:gdLst/>
                <a:ahLst/>
                <a:rect l="l" t="t" r="r" b="b"/>
                <a:pathLst>
                  <a:path w="630326" h="699021">
                    <a:moveTo>
                      <a:pt x="604888" y="594957"/>
                    </a:moveTo>
                    <a:cubicBezTo>
                      <a:pt x="593636" y="672897"/>
                      <a:pt x="527075" y="674218"/>
                      <a:pt x="485216" y="682117"/>
                    </a:cubicBezTo>
                    <a:cubicBezTo>
                      <a:pt x="340817" y="699021"/>
                      <a:pt x="213563" y="688810"/>
                      <a:pt x="85649" y="664007"/>
                    </a:cubicBezTo>
                    <a:cubicBezTo>
                      <a:pt x="23711" y="650672"/>
                      <a:pt x="27838" y="618134"/>
                      <a:pt x="24549" y="598386"/>
                    </a:cubicBezTo>
                    <a:cubicBezTo>
                      <a:pt x="14313" y="499999"/>
                      <a:pt x="0" y="219024"/>
                      <a:pt x="29921" y="66828"/>
                    </a:cubicBezTo>
                    <a:cubicBezTo>
                      <a:pt x="33807" y="44971"/>
                      <a:pt x="55943" y="17539"/>
                      <a:pt x="87376" y="10389"/>
                    </a:cubicBezTo>
                    <a:cubicBezTo>
                      <a:pt x="133033" y="0"/>
                      <a:pt x="487451" y="1702"/>
                      <a:pt x="562534" y="11709"/>
                    </a:cubicBezTo>
                    <a:cubicBezTo>
                      <a:pt x="586206" y="14872"/>
                      <a:pt x="611822" y="38253"/>
                      <a:pt x="614502" y="73063"/>
                    </a:cubicBezTo>
                    <a:cubicBezTo>
                      <a:pt x="617042" y="106096"/>
                      <a:pt x="630326" y="340157"/>
                      <a:pt x="604888" y="59495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203" name="CustomShape 38"/>
            <p:cNvSpPr/>
            <p:nvPr/>
          </p:nvSpPr>
          <p:spPr>
            <a:xfrm flipV="1">
              <a:off x="44280" y="6292800"/>
              <a:ext cx="290520" cy="25200"/>
            </a:xfrm>
            <a:custGeom>
              <a:avLst/>
              <a:gdLst/>
              <a:ahLst/>
              <a:rect l="l" t="t" r="r" b="b"/>
              <a:pathLst>
                <a:path w="863995" h="0">
                  <a:moveTo>
                    <a:pt x="863995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b58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4" name="CustomShape 39"/>
            <p:cNvSpPr/>
            <p:nvPr/>
          </p:nvSpPr>
          <p:spPr>
            <a:xfrm flipV="1">
              <a:off x="4670280" y="6262200"/>
              <a:ext cx="4294440" cy="47520"/>
            </a:xfrm>
            <a:custGeom>
              <a:avLst/>
              <a:gdLst/>
              <a:ahLst/>
              <a:rect l="l" t="t" r="r" b="b"/>
              <a:pathLst>
                <a:path w="827996" h="0">
                  <a:moveTo>
                    <a:pt x="827996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d5a9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5" name="CustomShape 40"/>
            <p:cNvSpPr/>
            <p:nvPr/>
          </p:nvSpPr>
          <p:spPr>
            <a:xfrm>
              <a:off x="3206520" y="6318000"/>
              <a:ext cx="414360" cy="28440"/>
            </a:xfrm>
            <a:custGeom>
              <a:avLst/>
              <a:gdLst/>
              <a:ahLst/>
              <a:rect l="l" t="t" r="r" b="b"/>
              <a:pathLst>
                <a:path w="406794" h="0">
                  <a:moveTo>
                    <a:pt x="0" y="0"/>
                  </a:moveTo>
                  <a:lnTo>
                    <a:pt x="406794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6" name="CustomShape 41"/>
            <p:cNvSpPr/>
            <p:nvPr/>
          </p:nvSpPr>
          <p:spPr>
            <a:xfrm>
              <a:off x="2090520" y="6319800"/>
              <a:ext cx="563400" cy="33120"/>
            </a:xfrm>
            <a:custGeom>
              <a:avLst/>
              <a:gdLst/>
              <a:ahLst/>
              <a:rect l="l" t="t" r="r" b="b"/>
              <a:pathLst>
                <a:path w="421195" h="0">
                  <a:moveTo>
                    <a:pt x="0" y="0"/>
                  </a:moveTo>
                  <a:lnTo>
                    <a:pt x="421195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7" name="CustomShape 42"/>
            <p:cNvSpPr/>
            <p:nvPr/>
          </p:nvSpPr>
          <p:spPr>
            <a:xfrm flipV="1">
              <a:off x="1055520" y="6296040"/>
              <a:ext cx="452160" cy="26640"/>
            </a:xfrm>
            <a:custGeom>
              <a:avLst/>
              <a:gdLst/>
              <a:ahLst/>
              <a:rect l="l" t="t" r="r" b="b"/>
              <a:pathLst>
                <a:path w="421196" h="0">
                  <a:moveTo>
                    <a:pt x="0" y="0"/>
                  </a:moveTo>
                  <a:lnTo>
                    <a:pt x="421196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208" name="Рисунок 13" descr=""/>
            <p:cNvPicPr/>
            <p:nvPr/>
          </p:nvPicPr>
          <p:blipFill>
            <a:blip r:embed="rId1"/>
            <a:stretch/>
          </p:blipFill>
          <p:spPr>
            <a:xfrm>
              <a:off x="334800" y="5925240"/>
              <a:ext cx="737640" cy="713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4209" name="Group 43"/>
            <p:cNvGrpSpPr/>
            <p:nvPr/>
          </p:nvGrpSpPr>
          <p:grpSpPr>
            <a:xfrm>
              <a:off x="3620520" y="5988960"/>
              <a:ext cx="1050120" cy="769680"/>
              <a:chOff x="3620520" y="5988960"/>
              <a:chExt cx="1050120" cy="769680"/>
            </a:xfrm>
          </p:grpSpPr>
          <p:sp>
            <p:nvSpPr>
              <p:cNvPr id="4210" name="CustomShape 44"/>
              <p:cNvSpPr/>
              <p:nvPr/>
            </p:nvSpPr>
            <p:spPr>
              <a:xfrm>
                <a:off x="4135320" y="6001560"/>
                <a:ext cx="20520" cy="18720"/>
              </a:xfrm>
              <a:custGeom>
                <a:avLst/>
                <a:gdLst/>
                <a:ahLst/>
                <a:rect l="l" t="t" r="r" b="b"/>
                <a:pathLst>
                  <a:path w="26175" h="26162">
                    <a:moveTo>
                      <a:pt x="0" y="13094"/>
                    </a:moveTo>
                    <a:cubicBezTo>
                      <a:pt x="0" y="5855"/>
                      <a:pt x="5867" y="0"/>
                      <a:pt x="13094" y="0"/>
                    </a:cubicBezTo>
                    <a:cubicBezTo>
                      <a:pt x="20320" y="0"/>
                      <a:pt x="26162" y="5855"/>
                      <a:pt x="26175" y="13094"/>
                    </a:cubicBezTo>
                    <a:cubicBezTo>
                      <a:pt x="26175" y="20320"/>
                      <a:pt x="20320" y="26162"/>
                      <a:pt x="13094" y="26162"/>
                    </a:cubicBezTo>
                    <a:cubicBezTo>
                      <a:pt x="5867" y="26162"/>
                      <a:pt x="0" y="20333"/>
                      <a:pt x="0" y="13094"/>
                    </a:cubicBezTo>
                    <a:close/>
                  </a:path>
                </a:pathLst>
              </a:custGeom>
              <a:noFill/>
              <a:ln cap="rnd" w="8640">
                <a:solidFill>
                  <a:srgbClr val="009ad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11" name="CustomShape 45"/>
              <p:cNvSpPr/>
              <p:nvPr/>
            </p:nvSpPr>
            <p:spPr>
              <a:xfrm>
                <a:off x="3661560" y="6031800"/>
                <a:ext cx="967680" cy="583920"/>
              </a:xfrm>
              <a:custGeom>
                <a:avLst/>
                <a:gdLst/>
                <a:ahLst/>
                <a:rect l="l" t="t" r="r" b="b"/>
                <a:pathLst>
                  <a:path w="1227798" h="792785">
                    <a:moveTo>
                      <a:pt x="0" y="792785"/>
                    </a:moveTo>
                    <a:lnTo>
                      <a:pt x="0" y="0"/>
                    </a:lnTo>
                    <a:lnTo>
                      <a:pt x="1227798" y="0"/>
                    </a:lnTo>
                    <a:lnTo>
                      <a:pt x="1227798" y="787768"/>
                    </a:lnTo>
                    <a:lnTo>
                      <a:pt x="1227798" y="792785"/>
                    </a:lnTo>
                    <a:lnTo>
                      <a:pt x="0" y="792785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f5b9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12" name="CustomShape 46"/>
              <p:cNvSpPr/>
              <p:nvPr/>
            </p:nvSpPr>
            <p:spPr>
              <a:xfrm>
                <a:off x="3841200" y="6309360"/>
                <a:ext cx="33120" cy="21960"/>
              </a:xfrm>
              <a:custGeom>
                <a:avLst/>
                <a:gdLst/>
                <a:ahLst/>
                <a:rect l="l" t="t" r="r" b="b"/>
                <a:pathLst>
                  <a:path w="59654" h="29026">
                    <a:moveTo>
                      <a:pt x="32523" y="1154"/>
                    </a:moveTo>
                    <a:cubicBezTo>
                      <a:pt x="-27131" y="2016"/>
                      <a:pt x="-22610" y="3448"/>
                      <a:pt x="-22610" y="3448"/>
                    </a:cubicBezTo>
                    <a:lnTo>
                      <a:pt x="7201" y="29026"/>
                    </a:lnTo>
                    <a:cubicBezTo>
                      <a:pt x="0" y="21978"/>
                      <a:pt x="3086" y="6826"/>
                      <a:pt x="13957" y="2280"/>
                    </a:cubicBezTo>
                    <a:cubicBezTo>
                      <a:pt x="19399" y="0"/>
                      <a:pt x="26641" y="292"/>
                      <a:pt x="32523" y="11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13" name="CustomShape 47"/>
              <p:cNvSpPr/>
              <p:nvPr/>
            </p:nvSpPr>
            <p:spPr>
              <a:xfrm>
                <a:off x="3620520" y="5988960"/>
                <a:ext cx="1050120" cy="769680"/>
              </a:xfrm>
              <a:custGeom>
                <a:avLst/>
                <a:gdLst/>
                <a:ahLst/>
                <a:rect l="l" t="t" r="r" b="b"/>
                <a:pathLst>
                  <a:path w="1334554" h="1045121">
                    <a:moveTo>
                      <a:pt x="1298105" y="0"/>
                    </a:moveTo>
                    <a:lnTo>
                      <a:pt x="36436" y="0"/>
                    </a:lnTo>
                    <a:cubicBezTo>
                      <a:pt x="16307" y="0"/>
                      <a:pt x="12" y="16294"/>
                      <a:pt x="12" y="36436"/>
                    </a:cubicBezTo>
                    <a:lnTo>
                      <a:pt x="0" y="873189"/>
                    </a:lnTo>
                    <a:cubicBezTo>
                      <a:pt x="12" y="893318"/>
                      <a:pt x="16307" y="909650"/>
                      <a:pt x="36436" y="909650"/>
                    </a:cubicBezTo>
                    <a:lnTo>
                      <a:pt x="511911" y="909650"/>
                    </a:lnTo>
                    <a:cubicBezTo>
                      <a:pt x="510997" y="927621"/>
                      <a:pt x="507200" y="934949"/>
                      <a:pt x="495097" y="946887"/>
                    </a:cubicBezTo>
                    <a:cubicBezTo>
                      <a:pt x="486054" y="955777"/>
                      <a:pt x="474535" y="959015"/>
                      <a:pt x="464058" y="970648"/>
                    </a:cubicBezTo>
                    <a:cubicBezTo>
                      <a:pt x="453758" y="982459"/>
                      <a:pt x="447573" y="1001128"/>
                      <a:pt x="447573" y="1038441"/>
                    </a:cubicBezTo>
                    <a:lnTo>
                      <a:pt x="447573" y="1045121"/>
                    </a:lnTo>
                    <a:lnTo>
                      <a:pt x="886968" y="1045121"/>
                    </a:lnTo>
                    <a:lnTo>
                      <a:pt x="886968" y="1038441"/>
                    </a:lnTo>
                    <a:cubicBezTo>
                      <a:pt x="886968" y="1001128"/>
                      <a:pt x="880795" y="982459"/>
                      <a:pt x="870471" y="970648"/>
                    </a:cubicBezTo>
                    <a:cubicBezTo>
                      <a:pt x="860018" y="959015"/>
                      <a:pt x="848487" y="955777"/>
                      <a:pt x="839432" y="946887"/>
                    </a:cubicBezTo>
                    <a:cubicBezTo>
                      <a:pt x="827341" y="934949"/>
                      <a:pt x="823557" y="927621"/>
                      <a:pt x="822655" y="909650"/>
                    </a:cubicBezTo>
                    <a:lnTo>
                      <a:pt x="1298105" y="909650"/>
                    </a:lnTo>
                    <a:cubicBezTo>
                      <a:pt x="1318234" y="909650"/>
                      <a:pt x="1334529" y="893318"/>
                      <a:pt x="1334529" y="873189"/>
                    </a:cubicBezTo>
                    <a:lnTo>
                      <a:pt x="1334554" y="873189"/>
                    </a:lnTo>
                    <a:lnTo>
                      <a:pt x="1334554" y="36436"/>
                    </a:lnTo>
                    <a:cubicBezTo>
                      <a:pt x="1334529" y="16294"/>
                      <a:pt x="1318234" y="0"/>
                      <a:pt x="1298105" y="0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3539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214" name="Рисунок 19" descr=""/>
              <p:cNvPicPr/>
              <p:nvPr/>
            </p:nvPicPr>
            <p:blipFill>
              <a:blip r:embed="rId2"/>
              <a:srcRect l="48856" t="13487" r="2044" b="3235"/>
              <a:stretch/>
            </p:blipFill>
            <p:spPr>
              <a:xfrm>
                <a:off x="3752640" y="6061320"/>
                <a:ext cx="726480" cy="547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aphicFrame>
        <p:nvGraphicFramePr>
          <p:cNvPr id="4215" name="Object 48"/>
          <p:cNvGraphicFramePr/>
          <p:nvPr/>
        </p:nvGraphicFramePr>
        <p:xfrm>
          <a:off x="6926400" y="5821200"/>
          <a:ext cx="1923840" cy="33984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4216" name="Объект 54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6926400" y="5821200"/>
                    <a:ext cx="1923840" cy="339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4217" name="Рисунок 55" descr=""/>
          <p:cNvPicPr/>
          <p:nvPr/>
        </p:nvPicPr>
        <p:blipFill>
          <a:blip r:embed="rId5"/>
          <a:srcRect l="9407" t="16557" r="49890" b="15594"/>
          <a:stretch/>
        </p:blipFill>
        <p:spPr>
          <a:xfrm>
            <a:off x="520560" y="122400"/>
            <a:ext cx="2001960" cy="888840"/>
          </a:xfrm>
          <a:prstGeom prst="rect">
            <a:avLst/>
          </a:prstGeom>
          <a:ln w="0">
            <a:noFill/>
          </a:ln>
        </p:spPr>
      </p:pic>
      <p:sp>
        <p:nvSpPr>
          <p:cNvPr id="4218" name="CustomShape 49"/>
          <p:cNvSpPr/>
          <p:nvPr/>
        </p:nvSpPr>
        <p:spPr>
          <a:xfrm>
            <a:off x="2684520" y="428760"/>
            <a:ext cx="590220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Calibri Light"/>
              </a:rPr>
              <a:t>Разработчик программно-аппаратных комплексов для АПК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19" name="CustomShape 50"/>
          <p:cNvSpPr/>
          <p:nvPr/>
        </p:nvSpPr>
        <p:spPr>
          <a:xfrm>
            <a:off x="344520" y="1269000"/>
            <a:ext cx="8015400" cy="82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400" spc="-1" strike="noStrike">
                <a:solidFill>
                  <a:srgbClr val="1d6295"/>
                </a:solidFill>
                <a:latin typeface="Calibri Light"/>
              </a:rPr>
              <a:t>Общая сумма сэкономленных средств 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400" spc="-1" strike="noStrike">
                <a:solidFill>
                  <a:srgbClr val="1d6295"/>
                </a:solidFill>
                <a:latin typeface="Calibri Light"/>
              </a:rPr>
              <a:t>только на этих</a:t>
            </a:r>
            <a:r>
              <a:rPr b="1" lang="en-US" sz="2400" spc="-1" strike="noStrike">
                <a:solidFill>
                  <a:srgbClr val="1d6295"/>
                </a:solidFill>
                <a:latin typeface="Calibri Light"/>
              </a:rPr>
              <a:t> 3 </a:t>
            </a:r>
            <a:r>
              <a:rPr b="1" lang="ru-RU" sz="2400" spc="-1" strike="noStrike">
                <a:solidFill>
                  <a:srgbClr val="1d6295"/>
                </a:solidFill>
                <a:latin typeface="Calibri Light"/>
              </a:rPr>
              <a:t>параметрах</a:t>
            </a:r>
            <a:r>
              <a:rPr b="1" lang="en-US" sz="2400" spc="-1" strike="noStrike">
                <a:solidFill>
                  <a:srgbClr val="1d6295"/>
                </a:solidFill>
                <a:latin typeface="Calibri Light"/>
              </a:rPr>
              <a:t>: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20" name="CustomShape 51"/>
          <p:cNvSpPr/>
          <p:nvPr/>
        </p:nvSpPr>
        <p:spPr>
          <a:xfrm>
            <a:off x="216000" y="2346480"/>
            <a:ext cx="7950240" cy="265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buClr>
                <a:srgbClr val="134263"/>
              </a:buClr>
              <a:buFont typeface="Times New Roman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Маститное молоко</a:t>
            </a:r>
            <a:r>
              <a:rPr b="1" lang="ru-RU" sz="2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	</a:t>
            </a:r>
            <a:r>
              <a:rPr b="1" lang="ru-RU" sz="2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	</a:t>
            </a:r>
            <a:r>
              <a:rPr b="1" lang="ru-RU" sz="2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1 344 000 руб.</a:t>
            </a:r>
            <a:r>
              <a:rPr b="1" lang="ru-RU" sz="2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	</a:t>
            </a:r>
            <a:r>
              <a:rPr b="1" lang="ru-RU" sz="2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buClr>
                <a:srgbClr val="134263"/>
              </a:buClr>
              <a:buFont typeface="Times New Roman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buClr>
                <a:srgbClr val="134263"/>
              </a:buClr>
              <a:buFont typeface="Times New Roman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Ветпрепараты</a:t>
            </a:r>
            <a:r>
              <a:rPr b="1" lang="ru-RU" sz="2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	</a:t>
            </a:r>
            <a:r>
              <a:rPr b="1" lang="ru-RU" sz="2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	</a:t>
            </a:r>
            <a:r>
              <a:rPr b="1" lang="ru-RU" sz="2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	</a:t>
            </a:r>
            <a:r>
              <a:rPr b="1" lang="ru-RU" sz="2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300 000 руб.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buClr>
                <a:srgbClr val="134263"/>
              </a:buClr>
              <a:buFont typeface="Times New Roman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buClr>
                <a:srgbClr val="134263"/>
              </a:buClr>
              <a:buFont typeface="Times New Roman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Выбраковка</a:t>
            </a:r>
            <a:r>
              <a:rPr b="1" lang="ru-RU" sz="2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	</a:t>
            </a:r>
            <a:r>
              <a:rPr b="1" lang="ru-RU" sz="2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	</a:t>
            </a:r>
            <a:r>
              <a:rPr b="1" lang="ru-RU" sz="2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	</a:t>
            </a:r>
            <a:r>
              <a:rPr b="1" lang="ru-RU" sz="28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967 500 руб.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buClr>
                <a:srgbClr val="134263"/>
              </a:buClr>
              <a:buFont typeface="Times New Roman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21" name="CustomShape 52"/>
          <p:cNvSpPr/>
          <p:nvPr/>
        </p:nvSpPr>
        <p:spPr>
          <a:xfrm>
            <a:off x="466560" y="4894200"/>
            <a:ext cx="7394760" cy="58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3200" spc="-1" strike="noStrike">
                <a:solidFill>
                  <a:srgbClr val="ff0000"/>
                </a:solidFill>
                <a:latin typeface="Calibri"/>
              </a:rPr>
              <a:t>ИТОГО</a:t>
            </a:r>
            <a:r>
              <a:rPr b="0" lang="ru-RU" sz="3200" spc="-1" strike="noStrike">
                <a:solidFill>
                  <a:srgbClr val="ff0000"/>
                </a:solidFill>
                <a:latin typeface="Calibri"/>
              </a:rPr>
              <a:t>	</a:t>
            </a:r>
            <a:r>
              <a:rPr b="0" lang="ru-RU" sz="3200" spc="-1" strike="noStrike">
                <a:solidFill>
                  <a:srgbClr val="ff0000"/>
                </a:solidFill>
                <a:latin typeface="Calibri"/>
              </a:rPr>
              <a:t>	</a:t>
            </a:r>
            <a:r>
              <a:rPr b="0" lang="ru-RU" sz="3200" spc="-1" strike="noStrike">
                <a:solidFill>
                  <a:srgbClr val="ff0000"/>
                </a:solidFill>
                <a:latin typeface="Calibri"/>
              </a:rPr>
              <a:t>	</a:t>
            </a:r>
            <a:r>
              <a:rPr b="0" lang="ru-RU" sz="3200" spc="-1" strike="noStrike">
                <a:solidFill>
                  <a:srgbClr val="ff0000"/>
                </a:solidFill>
                <a:latin typeface="Calibri"/>
              </a:rPr>
              <a:t>    2 611 500  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222" name="Picture 4" descr="https://u.9111s.ru/uploads/201911/23/6f5b87942ce448a44fc0976ecc0e69ee.jpg"/>
          <p:cNvPicPr/>
          <p:nvPr/>
        </p:nvPicPr>
        <p:blipFill>
          <a:blip r:embed="rId6"/>
          <a:stretch/>
        </p:blipFill>
        <p:spPr>
          <a:xfrm>
            <a:off x="7089840" y="1090440"/>
            <a:ext cx="1755720" cy="1328760"/>
          </a:xfrm>
          <a:prstGeom prst="rect">
            <a:avLst/>
          </a:prstGeom>
          <a:ln w="0">
            <a:noFill/>
          </a:ln>
        </p:spPr>
      </p:pic>
    </p:spTree>
  </p:cSld>
  <p:timing>
    <p:tnLst>
      <p:par>
        <p:cTn id="172" dur="indefinite" restart="never" nodeType="tmRoot">
          <p:childTnLst>
            <p:seq>
              <p:cTn id="173" dur="indefinite" nodeType="mainSeq">
                <p:childTnLst>
                  <p:par>
                    <p:cTn id="174" nodeType="clickEffect" fill="hold">
                      <p:stCondLst>
                        <p:cond delay="0"/>
                      </p:stCondLst>
                      <p:childTnLst>
                        <p:par>
                          <p:cTn id="17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7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78" dur="500"/>
                                        <p:tgtEl>
                                          <p:spTgt spid="4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3" name="Group 1"/>
          <p:cNvGrpSpPr/>
          <p:nvPr/>
        </p:nvGrpSpPr>
        <p:grpSpPr>
          <a:xfrm>
            <a:off x="44280" y="5665680"/>
            <a:ext cx="8920440" cy="1116000"/>
            <a:chOff x="44280" y="5665680"/>
            <a:chExt cx="8920440" cy="1116000"/>
          </a:xfrm>
        </p:grpSpPr>
        <p:grpSp>
          <p:nvGrpSpPr>
            <p:cNvPr id="4224" name="Group 2"/>
            <p:cNvGrpSpPr/>
            <p:nvPr/>
          </p:nvGrpSpPr>
          <p:grpSpPr>
            <a:xfrm>
              <a:off x="1361160" y="5665680"/>
              <a:ext cx="804600" cy="1116000"/>
              <a:chOff x="1361160" y="5665680"/>
              <a:chExt cx="804600" cy="1116000"/>
            </a:xfrm>
          </p:grpSpPr>
          <p:sp>
            <p:nvSpPr>
              <p:cNvPr id="4225" name="CustomShape 3"/>
              <p:cNvSpPr/>
              <p:nvPr/>
            </p:nvSpPr>
            <p:spPr>
              <a:xfrm>
                <a:off x="1361160" y="5665680"/>
                <a:ext cx="804600" cy="1116000"/>
              </a:xfrm>
              <a:custGeom>
                <a:avLst/>
                <a:gdLst/>
                <a:ahLst/>
                <a:rect l="l" t="t" r="r" b="b"/>
                <a:pathLst>
                  <a:path w="930834" h="1398486">
                    <a:moveTo>
                      <a:pt x="47219" y="61824"/>
                    </a:moveTo>
                    <a:lnTo>
                      <a:pt x="342875" y="51702"/>
                    </a:lnTo>
                    <a:cubicBezTo>
                      <a:pt x="342875" y="51702"/>
                      <a:pt x="557606" y="0"/>
                      <a:pt x="801548" y="87681"/>
                    </a:cubicBezTo>
                    <a:cubicBezTo>
                      <a:pt x="801548" y="87681"/>
                      <a:pt x="846519" y="114668"/>
                      <a:pt x="857758" y="160757"/>
                    </a:cubicBezTo>
                    <a:cubicBezTo>
                      <a:pt x="868998" y="206845"/>
                      <a:pt x="877989" y="247320"/>
                      <a:pt x="883615" y="300152"/>
                    </a:cubicBezTo>
                    <a:cubicBezTo>
                      <a:pt x="883615" y="300152"/>
                      <a:pt x="912838" y="313639"/>
                      <a:pt x="921842" y="324879"/>
                    </a:cubicBezTo>
                    <a:cubicBezTo>
                      <a:pt x="930834" y="336131"/>
                      <a:pt x="929716" y="347370"/>
                      <a:pt x="929716" y="359740"/>
                    </a:cubicBezTo>
                    <a:cubicBezTo>
                      <a:pt x="929716" y="372097"/>
                      <a:pt x="930834" y="390093"/>
                      <a:pt x="930834" y="390093"/>
                    </a:cubicBezTo>
                    <a:lnTo>
                      <a:pt x="909472" y="413690"/>
                    </a:lnTo>
                    <a:lnTo>
                      <a:pt x="907225" y="438429"/>
                    </a:lnTo>
                    <a:lnTo>
                      <a:pt x="890359" y="454165"/>
                    </a:lnTo>
                    <a:cubicBezTo>
                      <a:pt x="890359" y="454165"/>
                      <a:pt x="925208" y="451917"/>
                      <a:pt x="924090" y="511505"/>
                    </a:cubicBezTo>
                    <a:cubicBezTo>
                      <a:pt x="922960" y="571081"/>
                      <a:pt x="922960" y="718350"/>
                      <a:pt x="922960" y="718350"/>
                    </a:cubicBezTo>
                    <a:cubicBezTo>
                      <a:pt x="922960" y="718350"/>
                      <a:pt x="912838" y="758825"/>
                      <a:pt x="894855" y="777938"/>
                    </a:cubicBezTo>
                    <a:cubicBezTo>
                      <a:pt x="876872" y="797039"/>
                      <a:pt x="840892" y="827405"/>
                      <a:pt x="840892" y="827405"/>
                    </a:cubicBezTo>
                    <a:cubicBezTo>
                      <a:pt x="840892" y="827405"/>
                      <a:pt x="833031" y="825144"/>
                      <a:pt x="826275" y="811657"/>
                    </a:cubicBezTo>
                    <a:lnTo>
                      <a:pt x="879119" y="762191"/>
                    </a:lnTo>
                    <a:cubicBezTo>
                      <a:pt x="879119" y="762191"/>
                      <a:pt x="894855" y="741959"/>
                      <a:pt x="894855" y="701485"/>
                    </a:cubicBezTo>
                    <a:cubicBezTo>
                      <a:pt x="894855" y="661022"/>
                      <a:pt x="898233" y="503631"/>
                      <a:pt x="898233" y="503631"/>
                    </a:cubicBezTo>
                    <a:cubicBezTo>
                      <a:pt x="898233" y="503631"/>
                      <a:pt x="897102" y="496888"/>
                      <a:pt x="884733" y="496888"/>
                    </a:cubicBezTo>
                    <a:lnTo>
                      <a:pt x="831901" y="496888"/>
                    </a:lnTo>
                    <a:lnTo>
                      <a:pt x="781317" y="764438"/>
                    </a:lnTo>
                    <a:cubicBezTo>
                      <a:pt x="781317" y="764438"/>
                      <a:pt x="781317" y="788048"/>
                      <a:pt x="789178" y="791426"/>
                    </a:cubicBezTo>
                    <a:cubicBezTo>
                      <a:pt x="797052" y="794791"/>
                      <a:pt x="840892" y="822897"/>
                      <a:pt x="849897" y="840892"/>
                    </a:cubicBezTo>
                    <a:cubicBezTo>
                      <a:pt x="849897" y="840892"/>
                      <a:pt x="871245" y="863371"/>
                      <a:pt x="876872" y="868998"/>
                    </a:cubicBezTo>
                    <a:cubicBezTo>
                      <a:pt x="882498" y="874611"/>
                      <a:pt x="909472" y="876859"/>
                      <a:pt x="911720" y="906094"/>
                    </a:cubicBezTo>
                    <a:cubicBezTo>
                      <a:pt x="913968" y="935317"/>
                      <a:pt x="913968" y="946569"/>
                      <a:pt x="913968" y="946569"/>
                    </a:cubicBezTo>
                    <a:cubicBezTo>
                      <a:pt x="913968" y="946569"/>
                      <a:pt x="900481" y="971296"/>
                      <a:pt x="893737" y="974674"/>
                    </a:cubicBezTo>
                    <a:cubicBezTo>
                      <a:pt x="886993" y="978040"/>
                      <a:pt x="883615" y="996023"/>
                      <a:pt x="883615" y="996023"/>
                    </a:cubicBezTo>
                    <a:lnTo>
                      <a:pt x="873493" y="1000519"/>
                    </a:lnTo>
                    <a:cubicBezTo>
                      <a:pt x="873493" y="1000519"/>
                      <a:pt x="858888" y="1088212"/>
                      <a:pt x="818413" y="1136548"/>
                    </a:cubicBezTo>
                    <a:cubicBezTo>
                      <a:pt x="818413" y="1136548"/>
                      <a:pt x="803796" y="1152296"/>
                      <a:pt x="770077" y="1156780"/>
                    </a:cubicBezTo>
                    <a:cubicBezTo>
                      <a:pt x="736346" y="1161288"/>
                      <a:pt x="720611" y="1161288"/>
                      <a:pt x="720611" y="1161288"/>
                    </a:cubicBezTo>
                    <a:lnTo>
                      <a:pt x="719480" y="1214120"/>
                    </a:lnTo>
                    <a:cubicBezTo>
                      <a:pt x="719480" y="1214120"/>
                      <a:pt x="722859" y="1225360"/>
                      <a:pt x="708241" y="1225360"/>
                    </a:cubicBezTo>
                    <a:cubicBezTo>
                      <a:pt x="693623" y="1225360"/>
                      <a:pt x="653161" y="1224242"/>
                      <a:pt x="653161" y="1224242"/>
                    </a:cubicBezTo>
                    <a:lnTo>
                      <a:pt x="652031" y="1242225"/>
                    </a:lnTo>
                    <a:lnTo>
                      <a:pt x="628421" y="1242225"/>
                    </a:lnTo>
                    <a:lnTo>
                      <a:pt x="629552" y="1272578"/>
                    </a:lnTo>
                    <a:lnTo>
                      <a:pt x="608190" y="1272578"/>
                    </a:lnTo>
                    <a:lnTo>
                      <a:pt x="608190" y="1295057"/>
                    </a:lnTo>
                    <a:lnTo>
                      <a:pt x="608190" y="1382751"/>
                    </a:lnTo>
                    <a:cubicBezTo>
                      <a:pt x="608190" y="1382751"/>
                      <a:pt x="605942" y="1396238"/>
                      <a:pt x="600316" y="1396238"/>
                    </a:cubicBezTo>
                    <a:lnTo>
                      <a:pt x="568846" y="1396238"/>
                    </a:lnTo>
                    <a:cubicBezTo>
                      <a:pt x="568846" y="1396238"/>
                      <a:pt x="559854" y="1397368"/>
                      <a:pt x="559854" y="1381620"/>
                    </a:cubicBezTo>
                    <a:lnTo>
                      <a:pt x="559854" y="1310805"/>
                    </a:lnTo>
                    <a:lnTo>
                      <a:pt x="559854" y="1290561"/>
                    </a:lnTo>
                    <a:lnTo>
                      <a:pt x="530619" y="1290561"/>
                    </a:lnTo>
                    <a:lnTo>
                      <a:pt x="519379" y="1301813"/>
                    </a:lnTo>
                    <a:lnTo>
                      <a:pt x="508140" y="1301813"/>
                    </a:lnTo>
                    <a:lnTo>
                      <a:pt x="508140" y="1389494"/>
                    </a:lnTo>
                    <a:cubicBezTo>
                      <a:pt x="508140" y="1389494"/>
                      <a:pt x="502514" y="1398486"/>
                      <a:pt x="493522" y="1398486"/>
                    </a:cubicBezTo>
                    <a:lnTo>
                      <a:pt x="464299" y="1398486"/>
                    </a:lnTo>
                    <a:cubicBezTo>
                      <a:pt x="464299" y="1398486"/>
                      <a:pt x="458673" y="1392860"/>
                      <a:pt x="458673" y="1383868"/>
                    </a:cubicBezTo>
                    <a:lnTo>
                      <a:pt x="458673" y="1309675"/>
                    </a:lnTo>
                    <a:lnTo>
                      <a:pt x="458673" y="1286066"/>
                    </a:lnTo>
                    <a:lnTo>
                      <a:pt x="417081" y="1286066"/>
                    </a:lnTo>
                    <a:cubicBezTo>
                      <a:pt x="417081" y="1286066"/>
                      <a:pt x="401333" y="1277074"/>
                      <a:pt x="399085" y="1269200"/>
                    </a:cubicBezTo>
                    <a:lnTo>
                      <a:pt x="382219" y="1269200"/>
                    </a:lnTo>
                    <a:cubicBezTo>
                      <a:pt x="382219" y="1269200"/>
                      <a:pt x="379273" y="1265631"/>
                      <a:pt x="377939" y="1256182"/>
                    </a:cubicBezTo>
                    <a:cubicBezTo>
                      <a:pt x="376606" y="1246721"/>
                      <a:pt x="376606" y="1236599"/>
                      <a:pt x="376606" y="1236599"/>
                    </a:cubicBezTo>
                    <a:cubicBezTo>
                      <a:pt x="376606" y="1236599"/>
                      <a:pt x="366484" y="1233234"/>
                      <a:pt x="364236" y="1217486"/>
                    </a:cubicBezTo>
                    <a:lnTo>
                      <a:pt x="299034" y="1217486"/>
                    </a:lnTo>
                    <a:cubicBezTo>
                      <a:pt x="299034" y="1217486"/>
                      <a:pt x="291173" y="1211872"/>
                      <a:pt x="288925" y="1206246"/>
                    </a:cubicBezTo>
                    <a:cubicBezTo>
                      <a:pt x="286664" y="1200633"/>
                      <a:pt x="286664" y="1151166"/>
                      <a:pt x="286664" y="1151166"/>
                    </a:cubicBezTo>
                    <a:lnTo>
                      <a:pt x="73076" y="1148918"/>
                    </a:lnTo>
                    <a:cubicBezTo>
                      <a:pt x="73076" y="1148918"/>
                      <a:pt x="31483" y="1102830"/>
                      <a:pt x="71945" y="997153"/>
                    </a:cubicBezTo>
                    <a:lnTo>
                      <a:pt x="157391" y="997153"/>
                    </a:lnTo>
                    <a:lnTo>
                      <a:pt x="156261" y="981418"/>
                    </a:lnTo>
                    <a:lnTo>
                      <a:pt x="132664" y="973544"/>
                    </a:lnTo>
                    <a:lnTo>
                      <a:pt x="131534" y="947687"/>
                    </a:lnTo>
                    <a:lnTo>
                      <a:pt x="111455" y="932027"/>
                    </a:lnTo>
                    <a:lnTo>
                      <a:pt x="112878" y="916318"/>
                    </a:lnTo>
                    <a:lnTo>
                      <a:pt x="114313" y="879183"/>
                    </a:lnTo>
                    <a:cubicBezTo>
                      <a:pt x="114313" y="879183"/>
                      <a:pt x="116916" y="858876"/>
                      <a:pt x="146152" y="854380"/>
                    </a:cubicBezTo>
                    <a:lnTo>
                      <a:pt x="163004" y="851002"/>
                    </a:lnTo>
                    <a:lnTo>
                      <a:pt x="178753" y="820649"/>
                    </a:lnTo>
                    <a:lnTo>
                      <a:pt x="132664" y="767817"/>
                    </a:lnTo>
                    <a:cubicBezTo>
                      <a:pt x="132664" y="767817"/>
                      <a:pt x="110172" y="749833"/>
                      <a:pt x="113551" y="703732"/>
                    </a:cubicBezTo>
                    <a:cubicBezTo>
                      <a:pt x="116916" y="657644"/>
                      <a:pt x="120294" y="493509"/>
                      <a:pt x="120294" y="493509"/>
                    </a:cubicBezTo>
                    <a:cubicBezTo>
                      <a:pt x="120294" y="493509"/>
                      <a:pt x="115799" y="463156"/>
                      <a:pt x="166383" y="460908"/>
                    </a:cubicBezTo>
                    <a:cubicBezTo>
                      <a:pt x="166383" y="460908"/>
                      <a:pt x="160757" y="447421"/>
                      <a:pt x="166383" y="447421"/>
                    </a:cubicBezTo>
                    <a:cubicBezTo>
                      <a:pt x="172009" y="447421"/>
                      <a:pt x="142773" y="440677"/>
                      <a:pt x="146152" y="420446"/>
                    </a:cubicBezTo>
                    <a:cubicBezTo>
                      <a:pt x="149517" y="400202"/>
                      <a:pt x="146152" y="400202"/>
                      <a:pt x="146152" y="400202"/>
                    </a:cubicBezTo>
                    <a:lnTo>
                      <a:pt x="126517" y="384772"/>
                    </a:lnTo>
                    <a:lnTo>
                      <a:pt x="130023" y="320840"/>
                    </a:lnTo>
                    <a:cubicBezTo>
                      <a:pt x="130023" y="320840"/>
                      <a:pt x="122542" y="299402"/>
                      <a:pt x="182118" y="279921"/>
                    </a:cubicBezTo>
                    <a:cubicBezTo>
                      <a:pt x="182118" y="279921"/>
                      <a:pt x="188862" y="213589"/>
                      <a:pt x="194488" y="206845"/>
                    </a:cubicBezTo>
                    <a:lnTo>
                      <a:pt x="50584" y="206845"/>
                    </a:lnTo>
                    <a:cubicBezTo>
                      <a:pt x="50584" y="206845"/>
                      <a:pt x="0" y="132652"/>
                      <a:pt x="47219" y="61824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26" name="CustomShape 4"/>
              <p:cNvSpPr/>
              <p:nvPr/>
            </p:nvSpPr>
            <p:spPr>
              <a:xfrm>
                <a:off x="1529280" y="5790960"/>
                <a:ext cx="101520" cy="39600"/>
              </a:xfrm>
              <a:custGeom>
                <a:avLst/>
                <a:gdLst/>
                <a:ahLst/>
                <a:rect l="l" t="t" r="r" b="b"/>
                <a:pathLst>
                  <a:path w="118046" h="49466">
                    <a:moveTo>
                      <a:pt x="0" y="49466"/>
                    </a:moveTo>
                    <a:lnTo>
                      <a:pt x="46088" y="49466"/>
                    </a:lnTo>
                    <a:cubicBezTo>
                      <a:pt x="46088" y="49466"/>
                      <a:pt x="96685" y="38227"/>
                      <a:pt x="118046" y="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27" name="CustomShape 5"/>
              <p:cNvSpPr/>
              <p:nvPr/>
            </p:nvSpPr>
            <p:spPr>
              <a:xfrm>
                <a:off x="1518120" y="5833800"/>
                <a:ext cx="606240" cy="71280"/>
              </a:xfrm>
              <a:custGeom>
                <a:avLst/>
                <a:gdLst/>
                <a:ahLst/>
                <a:rect l="l" t="t" r="r" b="b"/>
                <a:pathLst>
                  <a:path w="701497" h="89929">
                    <a:moveTo>
                      <a:pt x="0" y="69698"/>
                    </a:moveTo>
                    <a:cubicBezTo>
                      <a:pt x="0" y="69698"/>
                      <a:pt x="336131" y="0"/>
                      <a:pt x="701497" y="8992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28" name="CustomShape 6"/>
              <p:cNvSpPr/>
              <p:nvPr/>
            </p:nvSpPr>
            <p:spPr>
              <a:xfrm>
                <a:off x="1473840" y="5910120"/>
                <a:ext cx="691920" cy="66600"/>
              </a:xfrm>
              <a:custGeom>
                <a:avLst/>
                <a:gdLst/>
                <a:ahLst/>
                <a:rect l="l" t="t" r="r" b="b"/>
                <a:pathLst>
                  <a:path w="800811" h="83934">
                    <a:moveTo>
                      <a:pt x="0" y="56096"/>
                    </a:moveTo>
                    <a:cubicBezTo>
                      <a:pt x="0" y="56096"/>
                      <a:pt x="21006" y="26975"/>
                      <a:pt x="184379" y="13487"/>
                    </a:cubicBezTo>
                    <a:cubicBezTo>
                      <a:pt x="347764" y="0"/>
                      <a:pt x="580098" y="17983"/>
                      <a:pt x="611581" y="25476"/>
                    </a:cubicBezTo>
                    <a:cubicBezTo>
                      <a:pt x="643052" y="32969"/>
                      <a:pt x="778701" y="43459"/>
                      <a:pt x="800811" y="83934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29" name="CustomShape 7"/>
              <p:cNvSpPr/>
              <p:nvPr/>
            </p:nvSpPr>
            <p:spPr>
              <a:xfrm>
                <a:off x="1487880" y="5938560"/>
                <a:ext cx="658800" cy="56880"/>
              </a:xfrm>
              <a:custGeom>
                <a:avLst/>
                <a:gdLst/>
                <a:ahLst/>
                <a:rect l="l" t="t" r="r" b="b"/>
                <a:pathLst>
                  <a:path w="763321" h="71577">
                    <a:moveTo>
                      <a:pt x="0" y="58090"/>
                    </a:moveTo>
                    <a:cubicBezTo>
                      <a:pt x="0" y="58090"/>
                      <a:pt x="4877" y="19495"/>
                      <a:pt x="241706" y="9004"/>
                    </a:cubicBezTo>
                    <a:cubicBezTo>
                      <a:pt x="241706" y="9004"/>
                      <a:pt x="285166" y="0"/>
                      <a:pt x="496519" y="12002"/>
                    </a:cubicBezTo>
                    <a:cubicBezTo>
                      <a:pt x="707873" y="23990"/>
                      <a:pt x="755828" y="63716"/>
                      <a:pt x="763321" y="7157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0" name="CustomShape 8"/>
              <p:cNvSpPr/>
              <p:nvPr/>
            </p:nvSpPr>
            <p:spPr>
              <a:xfrm>
                <a:off x="1487880" y="5962320"/>
                <a:ext cx="657000" cy="52200"/>
              </a:xfrm>
              <a:custGeom>
                <a:avLst/>
                <a:gdLst/>
                <a:ahLst/>
                <a:rect l="l" t="t" r="r" b="b"/>
                <a:pathLst>
                  <a:path w="761073" h="66319">
                    <a:moveTo>
                      <a:pt x="0" y="48336"/>
                    </a:moveTo>
                    <a:cubicBezTo>
                      <a:pt x="0" y="48336"/>
                      <a:pt x="4877" y="20980"/>
                      <a:pt x="228219" y="5994"/>
                    </a:cubicBezTo>
                    <a:cubicBezTo>
                      <a:pt x="228219" y="5994"/>
                      <a:pt x="405092" y="0"/>
                      <a:pt x="510007" y="11989"/>
                    </a:cubicBezTo>
                    <a:cubicBezTo>
                      <a:pt x="510007" y="11989"/>
                      <a:pt x="734847" y="29223"/>
                      <a:pt x="761073" y="6631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1" name="CustomShape 9"/>
              <p:cNvSpPr/>
              <p:nvPr/>
            </p:nvSpPr>
            <p:spPr>
              <a:xfrm>
                <a:off x="1460880" y="6357960"/>
                <a:ext cx="690480" cy="28440"/>
              </a:xfrm>
              <a:custGeom>
                <a:avLst/>
                <a:gdLst/>
                <a:ahLst/>
                <a:rect l="l" t="t" r="r" b="b"/>
                <a:pathLst>
                  <a:path w="798030" h="35103">
                    <a:moveTo>
                      <a:pt x="0" y="23368"/>
                    </a:moveTo>
                    <a:cubicBezTo>
                      <a:pt x="111265" y="8547"/>
                      <a:pt x="242837" y="0"/>
                      <a:pt x="388518" y="1765"/>
                    </a:cubicBezTo>
                    <a:cubicBezTo>
                      <a:pt x="542176" y="3632"/>
                      <a:pt x="683908" y="15900"/>
                      <a:pt x="798030" y="35103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2" name="CustomShape 10"/>
              <p:cNvSpPr/>
              <p:nvPr/>
            </p:nvSpPr>
            <p:spPr>
              <a:xfrm>
                <a:off x="1575360" y="6276960"/>
                <a:ext cx="465120" cy="17280"/>
              </a:xfrm>
              <a:custGeom>
                <a:avLst/>
                <a:gdLst/>
                <a:ahLst/>
                <a:rect l="l" t="t" r="r" b="b"/>
                <a:pathLst>
                  <a:path w="538366" h="22085">
                    <a:moveTo>
                      <a:pt x="0" y="14135"/>
                    </a:moveTo>
                    <a:cubicBezTo>
                      <a:pt x="75044" y="4864"/>
                      <a:pt x="166230" y="0"/>
                      <a:pt x="264503" y="1181"/>
                    </a:cubicBezTo>
                    <a:cubicBezTo>
                      <a:pt x="368173" y="2438"/>
                      <a:pt x="461366" y="9932"/>
                      <a:pt x="538366" y="22085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3" name="CustomShape 11"/>
              <p:cNvSpPr/>
              <p:nvPr/>
            </p:nvSpPr>
            <p:spPr>
              <a:xfrm>
                <a:off x="1506960" y="6324480"/>
                <a:ext cx="598320" cy="21960"/>
              </a:xfrm>
              <a:custGeom>
                <a:avLst/>
                <a:gdLst/>
                <a:ahLst/>
                <a:rect l="l" t="t" r="r" b="b"/>
                <a:pathLst>
                  <a:path w="691375" h="28880">
                    <a:moveTo>
                      <a:pt x="0" y="18199"/>
                    </a:moveTo>
                    <a:cubicBezTo>
                      <a:pt x="92710" y="5842"/>
                      <a:pt x="214871" y="0"/>
                      <a:pt x="336258" y="1461"/>
                    </a:cubicBezTo>
                    <a:cubicBezTo>
                      <a:pt x="464299" y="3010"/>
                      <a:pt x="596278" y="12878"/>
                      <a:pt x="691375" y="2888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4" name="CustomShape 12"/>
              <p:cNvSpPr/>
              <p:nvPr/>
            </p:nvSpPr>
            <p:spPr>
              <a:xfrm>
                <a:off x="1458000" y="6389640"/>
                <a:ext cx="693720" cy="20520"/>
              </a:xfrm>
              <a:custGeom>
                <a:avLst/>
                <a:gdLst/>
                <a:ahLst/>
                <a:rect l="l" t="t" r="r" b="b"/>
                <a:pathLst>
                  <a:path w="801650" h="26340">
                    <a:moveTo>
                      <a:pt x="0" y="14745"/>
                    </a:moveTo>
                    <a:cubicBezTo>
                      <a:pt x="111201" y="4915"/>
                      <a:pt x="246342" y="0"/>
                      <a:pt x="392024" y="1765"/>
                    </a:cubicBezTo>
                    <a:cubicBezTo>
                      <a:pt x="545694" y="3619"/>
                      <a:pt x="687464" y="12636"/>
                      <a:pt x="801650" y="2634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5" name="CustomShape 13"/>
              <p:cNvSpPr/>
              <p:nvPr/>
            </p:nvSpPr>
            <p:spPr>
              <a:xfrm>
                <a:off x="1475280" y="6410160"/>
                <a:ext cx="663480" cy="20520"/>
              </a:xfrm>
              <a:custGeom>
                <a:avLst/>
                <a:gdLst/>
                <a:ahLst/>
                <a:rect l="l" t="t" r="r" b="b"/>
                <a:pathLst>
                  <a:path w="768071" h="26086">
                    <a:moveTo>
                      <a:pt x="0" y="15634"/>
                    </a:moveTo>
                    <a:cubicBezTo>
                      <a:pt x="107036" y="5753"/>
                      <a:pt x="233578" y="0"/>
                      <a:pt x="373799" y="1689"/>
                    </a:cubicBezTo>
                    <a:cubicBezTo>
                      <a:pt x="521716" y="3480"/>
                      <a:pt x="658165" y="12433"/>
                      <a:pt x="768071" y="2608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6" name="CustomShape 14"/>
              <p:cNvSpPr/>
              <p:nvPr/>
            </p:nvSpPr>
            <p:spPr>
              <a:xfrm>
                <a:off x="1494360" y="6433920"/>
                <a:ext cx="631800" cy="20520"/>
              </a:xfrm>
              <a:custGeom>
                <a:avLst/>
                <a:gdLst/>
                <a:ahLst/>
                <a:rect l="l" t="t" r="r" b="b"/>
                <a:pathLst>
                  <a:path w="729691" h="25730">
                    <a:moveTo>
                      <a:pt x="0" y="15011"/>
                    </a:moveTo>
                    <a:cubicBezTo>
                      <a:pt x="101219" y="5067"/>
                      <a:pt x="224244" y="0"/>
                      <a:pt x="356857" y="1600"/>
                    </a:cubicBezTo>
                    <a:cubicBezTo>
                      <a:pt x="496722" y="3289"/>
                      <a:pt x="625754" y="12154"/>
                      <a:pt x="729691" y="2573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7" name="CustomShape 15"/>
              <p:cNvSpPr/>
              <p:nvPr/>
            </p:nvSpPr>
            <p:spPr>
              <a:xfrm>
                <a:off x="2100960" y="6140160"/>
                <a:ext cx="44280" cy="87120"/>
              </a:xfrm>
              <a:custGeom>
                <a:avLst/>
                <a:gdLst/>
                <a:ahLst/>
                <a:rect l="l" t="t" r="r" b="b"/>
                <a:pathLst>
                  <a:path w="50965" h="107925">
                    <a:moveTo>
                      <a:pt x="35979" y="7493"/>
                    </a:moveTo>
                    <a:cubicBezTo>
                      <a:pt x="35979" y="7493"/>
                      <a:pt x="4496" y="0"/>
                      <a:pt x="2997" y="28473"/>
                    </a:cubicBezTo>
                    <a:cubicBezTo>
                      <a:pt x="1499" y="56960"/>
                      <a:pt x="2997" y="92939"/>
                      <a:pt x="2997" y="92939"/>
                    </a:cubicBezTo>
                    <a:cubicBezTo>
                      <a:pt x="2997" y="92939"/>
                      <a:pt x="0" y="107925"/>
                      <a:pt x="25489" y="106426"/>
                    </a:cubicBezTo>
                    <a:cubicBezTo>
                      <a:pt x="50965" y="104927"/>
                      <a:pt x="34849" y="106426"/>
                      <a:pt x="34849" y="10642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8" name="CustomShape 16"/>
              <p:cNvSpPr/>
              <p:nvPr/>
            </p:nvSpPr>
            <p:spPr>
              <a:xfrm>
                <a:off x="1497600" y="6460920"/>
                <a:ext cx="487080" cy="131760"/>
              </a:xfrm>
              <a:custGeom>
                <a:avLst/>
                <a:gdLst/>
                <a:ahLst/>
                <a:rect l="l" t="t" r="r" b="b"/>
                <a:pathLst>
                  <a:path w="563969" h="164135">
                    <a:moveTo>
                      <a:pt x="0" y="0"/>
                    </a:moveTo>
                    <a:lnTo>
                      <a:pt x="17615" y="82436"/>
                    </a:lnTo>
                    <a:cubicBezTo>
                      <a:pt x="17615" y="82436"/>
                      <a:pt x="29604" y="144640"/>
                      <a:pt x="129286" y="154013"/>
                    </a:cubicBezTo>
                    <a:lnTo>
                      <a:pt x="130035" y="134899"/>
                    </a:lnTo>
                    <a:cubicBezTo>
                      <a:pt x="130035" y="134899"/>
                      <a:pt x="285166" y="107925"/>
                      <a:pt x="563969" y="145390"/>
                    </a:cubicBezTo>
                    <a:lnTo>
                      <a:pt x="563969" y="164135"/>
                    </a:ln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9" name="CustomShape 17"/>
              <p:cNvSpPr/>
              <p:nvPr/>
            </p:nvSpPr>
            <p:spPr>
              <a:xfrm>
                <a:off x="1497600" y="6057720"/>
                <a:ext cx="87120" cy="247680"/>
              </a:xfrm>
              <a:custGeom>
                <a:avLst/>
                <a:gdLst/>
                <a:ahLst/>
                <a:rect l="l" t="t" r="r" b="b"/>
                <a:pathLst>
                  <a:path w="101181" h="309524">
                    <a:moveTo>
                      <a:pt x="51714" y="0"/>
                    </a:moveTo>
                    <a:lnTo>
                      <a:pt x="12751" y="0"/>
                    </a:lnTo>
                    <a:cubicBezTo>
                      <a:pt x="12751" y="0"/>
                      <a:pt x="749" y="6744"/>
                      <a:pt x="749" y="17234"/>
                    </a:cubicBezTo>
                    <a:lnTo>
                      <a:pt x="749" y="107175"/>
                    </a:lnTo>
                    <a:lnTo>
                      <a:pt x="23241" y="107175"/>
                    </a:lnTo>
                    <a:cubicBezTo>
                      <a:pt x="23241" y="107175"/>
                      <a:pt x="50216" y="148399"/>
                      <a:pt x="23241" y="205346"/>
                    </a:cubicBezTo>
                    <a:lnTo>
                      <a:pt x="0" y="205346"/>
                    </a:lnTo>
                    <a:lnTo>
                      <a:pt x="0" y="242075"/>
                    </a:lnTo>
                    <a:cubicBezTo>
                      <a:pt x="0" y="242075"/>
                      <a:pt x="0" y="256311"/>
                      <a:pt x="11989" y="269811"/>
                    </a:cubicBezTo>
                    <a:lnTo>
                      <a:pt x="45720" y="309524"/>
                    </a:lnTo>
                    <a:lnTo>
                      <a:pt x="80201" y="291541"/>
                    </a:lnTo>
                    <a:cubicBezTo>
                      <a:pt x="80201" y="291541"/>
                      <a:pt x="101181" y="278803"/>
                      <a:pt x="95186" y="256311"/>
                    </a:cubicBezTo>
                    <a:cubicBezTo>
                      <a:pt x="89192" y="233832"/>
                      <a:pt x="51714" y="0"/>
                      <a:pt x="51714" y="0"/>
                    </a:cubicBezTo>
                    <a:close/>
                  </a:path>
                </a:pathLst>
              </a:custGeom>
              <a:noFill/>
              <a:ln cap="rnd" w="136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40" name="CustomShape 18"/>
              <p:cNvSpPr/>
              <p:nvPr/>
            </p:nvSpPr>
            <p:spPr>
              <a:xfrm>
                <a:off x="1591200" y="6006960"/>
                <a:ext cx="442800" cy="271440"/>
              </a:xfrm>
              <a:custGeom>
                <a:avLst/>
                <a:gdLst/>
                <a:ahLst/>
                <a:rect l="l" t="t" r="r" b="b"/>
                <a:pathLst>
                  <a:path w="511886" h="341757">
                    <a:moveTo>
                      <a:pt x="0" y="332016"/>
                    </a:moveTo>
                    <a:cubicBezTo>
                      <a:pt x="0" y="332016"/>
                      <a:pt x="71031" y="317779"/>
                      <a:pt x="172174" y="320777"/>
                    </a:cubicBezTo>
                    <a:cubicBezTo>
                      <a:pt x="172174" y="320777"/>
                      <a:pt x="199962" y="323774"/>
                      <a:pt x="199187" y="302044"/>
                    </a:cubicBezTo>
                    <a:cubicBezTo>
                      <a:pt x="198285" y="276568"/>
                      <a:pt x="199187" y="25489"/>
                      <a:pt x="199187" y="25489"/>
                    </a:cubicBezTo>
                    <a:cubicBezTo>
                      <a:pt x="199187" y="25489"/>
                      <a:pt x="199199" y="7493"/>
                      <a:pt x="211544" y="3747"/>
                    </a:cubicBezTo>
                    <a:cubicBezTo>
                      <a:pt x="223901" y="0"/>
                      <a:pt x="226987" y="20244"/>
                      <a:pt x="226987" y="24740"/>
                    </a:cubicBezTo>
                    <a:lnTo>
                      <a:pt x="226987" y="300533"/>
                    </a:lnTo>
                    <a:cubicBezTo>
                      <a:pt x="226987" y="300533"/>
                      <a:pt x="228537" y="318529"/>
                      <a:pt x="242430" y="319278"/>
                    </a:cubicBezTo>
                    <a:cubicBezTo>
                      <a:pt x="256324" y="320027"/>
                      <a:pt x="395300" y="318529"/>
                      <a:pt x="511886" y="34175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241" name="Group 19"/>
            <p:cNvGrpSpPr/>
            <p:nvPr/>
          </p:nvGrpSpPr>
          <p:grpSpPr>
            <a:xfrm>
              <a:off x="2632680" y="6019920"/>
              <a:ext cx="584640" cy="614880"/>
              <a:chOff x="2632680" y="6019920"/>
              <a:chExt cx="584640" cy="614880"/>
            </a:xfrm>
          </p:grpSpPr>
          <p:sp>
            <p:nvSpPr>
              <p:cNvPr id="4242" name="CustomShape 20"/>
              <p:cNvSpPr/>
              <p:nvPr/>
            </p:nvSpPr>
            <p:spPr>
              <a:xfrm>
                <a:off x="2632680" y="6019920"/>
                <a:ext cx="584640" cy="614880"/>
              </a:xfrm>
              <a:custGeom>
                <a:avLst/>
                <a:gdLst/>
                <a:ahLst/>
                <a:rect l="l" t="t" r="r" b="b"/>
                <a:pathLst>
                  <a:path w="742963" h="834885">
                    <a:moveTo>
                      <a:pt x="49759" y="85979"/>
                    </a:moveTo>
                    <a:cubicBezTo>
                      <a:pt x="49759" y="85979"/>
                      <a:pt x="60312" y="12408"/>
                      <a:pt x="151219" y="6363"/>
                    </a:cubicBezTo>
                    <a:cubicBezTo>
                      <a:pt x="246812" y="0"/>
                      <a:pt x="594868" y="3073"/>
                      <a:pt x="617322" y="7671"/>
                    </a:cubicBezTo>
                    <a:cubicBezTo>
                      <a:pt x="646633" y="13665"/>
                      <a:pt x="701446" y="19876"/>
                      <a:pt x="712254" y="84671"/>
                    </a:cubicBezTo>
                    <a:cubicBezTo>
                      <a:pt x="723545" y="152362"/>
                      <a:pt x="742963" y="516687"/>
                      <a:pt x="701777" y="680390"/>
                    </a:cubicBezTo>
                    <a:cubicBezTo>
                      <a:pt x="690029" y="715836"/>
                      <a:pt x="684987" y="767512"/>
                      <a:pt x="612750" y="774662"/>
                    </a:cubicBezTo>
                    <a:lnTo>
                      <a:pt x="607517" y="802157"/>
                    </a:lnTo>
                    <a:cubicBezTo>
                      <a:pt x="607517" y="802157"/>
                      <a:pt x="610133" y="820483"/>
                      <a:pt x="581330" y="827037"/>
                    </a:cubicBezTo>
                    <a:cubicBezTo>
                      <a:pt x="552526" y="833577"/>
                      <a:pt x="528955" y="834885"/>
                      <a:pt x="528955" y="834885"/>
                    </a:cubicBezTo>
                    <a:lnTo>
                      <a:pt x="514553" y="789064"/>
                    </a:lnTo>
                    <a:cubicBezTo>
                      <a:pt x="514553" y="789064"/>
                      <a:pt x="404571" y="808698"/>
                      <a:pt x="235674" y="787756"/>
                    </a:cubicBezTo>
                    <a:lnTo>
                      <a:pt x="225209" y="832269"/>
                    </a:lnTo>
                    <a:lnTo>
                      <a:pt x="162357" y="823100"/>
                    </a:lnTo>
                    <a:cubicBezTo>
                      <a:pt x="162357" y="823100"/>
                      <a:pt x="147955" y="817867"/>
                      <a:pt x="144031" y="798233"/>
                    </a:cubicBezTo>
                    <a:lnTo>
                      <a:pt x="140094" y="778586"/>
                    </a:lnTo>
                    <a:cubicBezTo>
                      <a:pt x="140094" y="778586"/>
                      <a:pt x="55943" y="738772"/>
                      <a:pt x="47142" y="677774"/>
                    </a:cubicBezTo>
                    <a:cubicBezTo>
                      <a:pt x="47142" y="677774"/>
                      <a:pt x="0" y="397586"/>
                      <a:pt x="49759" y="8597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43" name="CustomShape 21"/>
              <p:cNvSpPr/>
              <p:nvPr/>
            </p:nvSpPr>
            <p:spPr>
              <a:xfrm>
                <a:off x="2654640" y="6030720"/>
                <a:ext cx="538920" cy="559440"/>
              </a:xfrm>
              <a:custGeom>
                <a:avLst/>
                <a:gdLst/>
                <a:ahLst/>
                <a:rect l="l" t="t" r="r" b="b"/>
                <a:pathLst>
                  <a:path w="685165" h="759701">
                    <a:moveTo>
                      <a:pt x="40043" y="81559"/>
                    </a:moveTo>
                    <a:cubicBezTo>
                      <a:pt x="40043" y="81559"/>
                      <a:pt x="0" y="339814"/>
                      <a:pt x="40043" y="641934"/>
                    </a:cubicBezTo>
                    <a:cubicBezTo>
                      <a:pt x="43485" y="667880"/>
                      <a:pt x="53429" y="692747"/>
                      <a:pt x="105499" y="706082"/>
                    </a:cubicBezTo>
                    <a:cubicBezTo>
                      <a:pt x="154788" y="720547"/>
                      <a:pt x="426707" y="759701"/>
                      <a:pt x="588632" y="708711"/>
                    </a:cubicBezTo>
                    <a:cubicBezTo>
                      <a:pt x="615036" y="700392"/>
                      <a:pt x="643141" y="678281"/>
                      <a:pt x="652780" y="641934"/>
                    </a:cubicBezTo>
                    <a:cubicBezTo>
                      <a:pt x="685165" y="519862"/>
                      <a:pt x="673329" y="97917"/>
                      <a:pt x="663423" y="66637"/>
                    </a:cubicBezTo>
                    <a:cubicBezTo>
                      <a:pt x="656336" y="44297"/>
                      <a:pt x="639445" y="14795"/>
                      <a:pt x="567398" y="10465"/>
                    </a:cubicBezTo>
                    <a:cubicBezTo>
                      <a:pt x="393091" y="0"/>
                      <a:pt x="147333" y="5918"/>
                      <a:pt x="115977" y="11773"/>
                    </a:cubicBezTo>
                    <a:cubicBezTo>
                      <a:pt x="115977" y="11773"/>
                      <a:pt x="53137" y="21336"/>
                      <a:pt x="40043" y="8155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44" name="CustomShape 22"/>
              <p:cNvSpPr/>
              <p:nvPr/>
            </p:nvSpPr>
            <p:spPr>
              <a:xfrm>
                <a:off x="2732400" y="6065640"/>
                <a:ext cx="402480" cy="475560"/>
              </a:xfrm>
              <a:custGeom>
                <a:avLst/>
                <a:gdLst/>
                <a:ahLst/>
                <a:rect l="l" t="t" r="r" b="b"/>
                <a:pathLst>
                  <a:path w="532739" h="660386">
                    <a:moveTo>
                      <a:pt x="16379" y="29923"/>
                    </a:moveTo>
                    <a:cubicBezTo>
                      <a:pt x="16379" y="29923"/>
                      <a:pt x="13763" y="6784"/>
                      <a:pt x="45183" y="5488"/>
                    </a:cubicBezTo>
                    <a:cubicBezTo>
                      <a:pt x="76603" y="4193"/>
                      <a:pt x="293950" y="-6183"/>
                      <a:pt x="465464" y="5488"/>
                    </a:cubicBezTo>
                    <a:cubicBezTo>
                      <a:pt x="465464" y="5488"/>
                      <a:pt x="488086" y="1244"/>
                      <a:pt x="490699" y="29923"/>
                    </a:cubicBezTo>
                    <a:cubicBezTo>
                      <a:pt x="497579" y="105438"/>
                      <a:pt x="516466" y="358796"/>
                      <a:pt x="507709" y="458488"/>
                    </a:cubicBezTo>
                    <a:cubicBezTo>
                      <a:pt x="498952" y="558180"/>
                      <a:pt x="513346" y="601949"/>
                      <a:pt x="438159" y="628076"/>
                    </a:cubicBezTo>
                    <a:cubicBezTo>
                      <a:pt x="362972" y="654203"/>
                      <a:pt x="129443" y="651653"/>
                      <a:pt x="56585" y="615249"/>
                    </a:cubicBezTo>
                    <a:cubicBezTo>
                      <a:pt x="-16273" y="578845"/>
                      <a:pt x="7714" y="507207"/>
                      <a:pt x="1013" y="409653"/>
                    </a:cubicBezTo>
                    <a:cubicBezTo>
                      <a:pt x="1877" y="333567"/>
                      <a:pt x="-7192" y="276303"/>
                      <a:pt x="16379" y="29923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45" name="CustomShape 23"/>
              <p:cNvSpPr/>
              <p:nvPr/>
            </p:nvSpPr>
            <p:spPr>
              <a:xfrm>
                <a:off x="2833920" y="6095880"/>
                <a:ext cx="198000" cy="53640"/>
              </a:xfrm>
              <a:custGeom>
                <a:avLst/>
                <a:gdLst/>
                <a:ahLst/>
                <a:rect l="l" t="t" r="r" b="b"/>
                <a:pathLst>
                  <a:path w="252260" h="73317">
                    <a:moveTo>
                      <a:pt x="3492" y="10477"/>
                    </a:moveTo>
                    <a:lnTo>
                      <a:pt x="876" y="59360"/>
                    </a:lnTo>
                    <a:cubicBezTo>
                      <a:pt x="876" y="59360"/>
                      <a:pt x="0" y="72454"/>
                      <a:pt x="13094" y="72454"/>
                    </a:cubicBezTo>
                    <a:lnTo>
                      <a:pt x="238290" y="72454"/>
                    </a:lnTo>
                    <a:cubicBezTo>
                      <a:pt x="238290" y="72454"/>
                      <a:pt x="251384" y="73317"/>
                      <a:pt x="251384" y="60223"/>
                    </a:cubicBezTo>
                    <a:cubicBezTo>
                      <a:pt x="251384" y="47142"/>
                      <a:pt x="250508" y="9601"/>
                      <a:pt x="250508" y="9601"/>
                    </a:cubicBezTo>
                    <a:cubicBezTo>
                      <a:pt x="250508" y="9601"/>
                      <a:pt x="252260" y="876"/>
                      <a:pt x="240030" y="876"/>
                    </a:cubicBezTo>
                    <a:lnTo>
                      <a:pt x="16586" y="876"/>
                    </a:lnTo>
                    <a:cubicBezTo>
                      <a:pt x="16586" y="876"/>
                      <a:pt x="4356" y="0"/>
                      <a:pt x="3492" y="1047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46" name="CustomShape 24"/>
              <p:cNvSpPr/>
              <p:nvPr/>
            </p:nvSpPr>
            <p:spPr>
              <a:xfrm>
                <a:off x="27626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47" name="CustomShape 25"/>
              <p:cNvSpPr/>
              <p:nvPr/>
            </p:nvSpPr>
            <p:spPr>
              <a:xfrm>
                <a:off x="30002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48" name="CustomShape 26"/>
              <p:cNvSpPr/>
              <p:nvPr/>
            </p:nvSpPr>
            <p:spPr>
              <a:xfrm>
                <a:off x="2874960" y="616248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49" name="CustomShape 27"/>
              <p:cNvSpPr/>
              <p:nvPr/>
            </p:nvSpPr>
            <p:spPr>
              <a:xfrm>
                <a:off x="27626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0" name="CustomShape 28"/>
              <p:cNvSpPr/>
              <p:nvPr/>
            </p:nvSpPr>
            <p:spPr>
              <a:xfrm>
                <a:off x="30002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1" name="CustomShape 29"/>
              <p:cNvSpPr/>
              <p:nvPr/>
            </p:nvSpPr>
            <p:spPr>
              <a:xfrm>
                <a:off x="2874960" y="6198840"/>
                <a:ext cx="112320" cy="2520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2" name="CustomShape 30"/>
              <p:cNvSpPr/>
              <p:nvPr/>
            </p:nvSpPr>
            <p:spPr>
              <a:xfrm>
                <a:off x="27626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3" name="CustomShape 31"/>
              <p:cNvSpPr/>
              <p:nvPr/>
            </p:nvSpPr>
            <p:spPr>
              <a:xfrm>
                <a:off x="30002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4" name="CustomShape 32"/>
              <p:cNvSpPr/>
              <p:nvPr/>
            </p:nvSpPr>
            <p:spPr>
              <a:xfrm>
                <a:off x="2874960" y="623376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78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5" name="CustomShape 33"/>
              <p:cNvSpPr/>
              <p:nvPr/>
            </p:nvSpPr>
            <p:spPr>
              <a:xfrm>
                <a:off x="27626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6" name="CustomShape 34"/>
              <p:cNvSpPr/>
              <p:nvPr/>
            </p:nvSpPr>
            <p:spPr>
              <a:xfrm>
                <a:off x="30002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7" name="CustomShape 35"/>
              <p:cNvSpPr/>
              <p:nvPr/>
            </p:nvSpPr>
            <p:spPr>
              <a:xfrm>
                <a:off x="2874960" y="627012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38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8" name="CustomShape 36"/>
              <p:cNvSpPr/>
              <p:nvPr/>
            </p:nvSpPr>
            <p:spPr>
              <a:xfrm>
                <a:off x="2833920" y="6409800"/>
                <a:ext cx="213840" cy="75960"/>
              </a:xfrm>
              <a:custGeom>
                <a:avLst/>
                <a:gdLst/>
                <a:ahLst/>
                <a:rect l="l" t="t" r="r" b="b"/>
                <a:pathLst>
                  <a:path w="232182" h="185471">
                    <a:moveTo>
                      <a:pt x="232182" y="92735"/>
                    </a:moveTo>
                    <a:cubicBezTo>
                      <a:pt x="232182" y="143955"/>
                      <a:pt x="180213" y="185471"/>
                      <a:pt x="116091" y="185471"/>
                    </a:cubicBezTo>
                    <a:cubicBezTo>
                      <a:pt x="51969" y="185471"/>
                      <a:pt x="0" y="143955"/>
                      <a:pt x="0" y="92735"/>
                    </a:cubicBezTo>
                    <a:cubicBezTo>
                      <a:pt x="0" y="41516"/>
                      <a:pt x="51969" y="0"/>
                      <a:pt x="116091" y="0"/>
                    </a:cubicBezTo>
                    <a:cubicBezTo>
                      <a:pt x="180213" y="0"/>
                      <a:pt x="232182" y="41516"/>
                      <a:pt x="232182" y="92735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9" name="CustomShape 37"/>
              <p:cNvSpPr/>
              <p:nvPr/>
            </p:nvSpPr>
            <p:spPr>
              <a:xfrm>
                <a:off x="2680200" y="6046560"/>
                <a:ext cx="496080" cy="513720"/>
              </a:xfrm>
              <a:custGeom>
                <a:avLst/>
                <a:gdLst/>
                <a:ahLst/>
                <a:rect l="l" t="t" r="r" b="b"/>
                <a:pathLst>
                  <a:path w="630326" h="699021">
                    <a:moveTo>
                      <a:pt x="604888" y="594957"/>
                    </a:moveTo>
                    <a:cubicBezTo>
                      <a:pt x="593636" y="672897"/>
                      <a:pt x="527075" y="674218"/>
                      <a:pt x="485216" y="682117"/>
                    </a:cubicBezTo>
                    <a:cubicBezTo>
                      <a:pt x="340817" y="699021"/>
                      <a:pt x="213563" y="688810"/>
                      <a:pt x="85649" y="664007"/>
                    </a:cubicBezTo>
                    <a:cubicBezTo>
                      <a:pt x="23711" y="650672"/>
                      <a:pt x="27838" y="618134"/>
                      <a:pt x="24549" y="598386"/>
                    </a:cubicBezTo>
                    <a:cubicBezTo>
                      <a:pt x="14313" y="499999"/>
                      <a:pt x="0" y="219024"/>
                      <a:pt x="29921" y="66828"/>
                    </a:cubicBezTo>
                    <a:cubicBezTo>
                      <a:pt x="33807" y="44971"/>
                      <a:pt x="55943" y="17539"/>
                      <a:pt x="87376" y="10389"/>
                    </a:cubicBezTo>
                    <a:cubicBezTo>
                      <a:pt x="133033" y="0"/>
                      <a:pt x="487451" y="1702"/>
                      <a:pt x="562534" y="11709"/>
                    </a:cubicBezTo>
                    <a:cubicBezTo>
                      <a:pt x="586206" y="14872"/>
                      <a:pt x="611822" y="38253"/>
                      <a:pt x="614502" y="73063"/>
                    </a:cubicBezTo>
                    <a:cubicBezTo>
                      <a:pt x="617042" y="106096"/>
                      <a:pt x="630326" y="340157"/>
                      <a:pt x="604888" y="59495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260" name="CustomShape 38"/>
            <p:cNvSpPr/>
            <p:nvPr/>
          </p:nvSpPr>
          <p:spPr>
            <a:xfrm flipV="1">
              <a:off x="44280" y="6292800"/>
              <a:ext cx="290520" cy="25200"/>
            </a:xfrm>
            <a:custGeom>
              <a:avLst/>
              <a:gdLst/>
              <a:ahLst/>
              <a:rect l="l" t="t" r="r" b="b"/>
              <a:pathLst>
                <a:path w="863995" h="0">
                  <a:moveTo>
                    <a:pt x="863995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b58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1" name="CustomShape 39"/>
            <p:cNvSpPr/>
            <p:nvPr/>
          </p:nvSpPr>
          <p:spPr>
            <a:xfrm flipV="1">
              <a:off x="4670280" y="6262200"/>
              <a:ext cx="4294440" cy="47520"/>
            </a:xfrm>
            <a:custGeom>
              <a:avLst/>
              <a:gdLst/>
              <a:ahLst/>
              <a:rect l="l" t="t" r="r" b="b"/>
              <a:pathLst>
                <a:path w="827996" h="0">
                  <a:moveTo>
                    <a:pt x="827996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d5a9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2" name="CustomShape 40"/>
            <p:cNvSpPr/>
            <p:nvPr/>
          </p:nvSpPr>
          <p:spPr>
            <a:xfrm>
              <a:off x="3206520" y="6318000"/>
              <a:ext cx="414360" cy="28440"/>
            </a:xfrm>
            <a:custGeom>
              <a:avLst/>
              <a:gdLst/>
              <a:ahLst/>
              <a:rect l="l" t="t" r="r" b="b"/>
              <a:pathLst>
                <a:path w="406794" h="0">
                  <a:moveTo>
                    <a:pt x="0" y="0"/>
                  </a:moveTo>
                  <a:lnTo>
                    <a:pt x="406794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3" name="CustomShape 41"/>
            <p:cNvSpPr/>
            <p:nvPr/>
          </p:nvSpPr>
          <p:spPr>
            <a:xfrm>
              <a:off x="2090520" y="6319800"/>
              <a:ext cx="563400" cy="33120"/>
            </a:xfrm>
            <a:custGeom>
              <a:avLst/>
              <a:gdLst/>
              <a:ahLst/>
              <a:rect l="l" t="t" r="r" b="b"/>
              <a:pathLst>
                <a:path w="421195" h="0">
                  <a:moveTo>
                    <a:pt x="0" y="0"/>
                  </a:moveTo>
                  <a:lnTo>
                    <a:pt x="421195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4" name="CustomShape 42"/>
            <p:cNvSpPr/>
            <p:nvPr/>
          </p:nvSpPr>
          <p:spPr>
            <a:xfrm flipV="1">
              <a:off x="1055520" y="6296040"/>
              <a:ext cx="452160" cy="26640"/>
            </a:xfrm>
            <a:custGeom>
              <a:avLst/>
              <a:gdLst/>
              <a:ahLst/>
              <a:rect l="l" t="t" r="r" b="b"/>
              <a:pathLst>
                <a:path w="421196" h="0">
                  <a:moveTo>
                    <a:pt x="0" y="0"/>
                  </a:moveTo>
                  <a:lnTo>
                    <a:pt x="421196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265" name="Рисунок 13" descr=""/>
            <p:cNvPicPr/>
            <p:nvPr/>
          </p:nvPicPr>
          <p:blipFill>
            <a:blip r:embed="rId1"/>
            <a:stretch/>
          </p:blipFill>
          <p:spPr>
            <a:xfrm>
              <a:off x="334800" y="5925240"/>
              <a:ext cx="737640" cy="713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4266" name="Group 43"/>
            <p:cNvGrpSpPr/>
            <p:nvPr/>
          </p:nvGrpSpPr>
          <p:grpSpPr>
            <a:xfrm>
              <a:off x="3620520" y="5988960"/>
              <a:ext cx="1050120" cy="769680"/>
              <a:chOff x="3620520" y="5988960"/>
              <a:chExt cx="1050120" cy="769680"/>
            </a:xfrm>
          </p:grpSpPr>
          <p:sp>
            <p:nvSpPr>
              <p:cNvPr id="4267" name="CustomShape 44"/>
              <p:cNvSpPr/>
              <p:nvPr/>
            </p:nvSpPr>
            <p:spPr>
              <a:xfrm>
                <a:off x="4135320" y="6001560"/>
                <a:ext cx="20520" cy="18720"/>
              </a:xfrm>
              <a:custGeom>
                <a:avLst/>
                <a:gdLst/>
                <a:ahLst/>
                <a:rect l="l" t="t" r="r" b="b"/>
                <a:pathLst>
                  <a:path w="26175" h="26162">
                    <a:moveTo>
                      <a:pt x="0" y="13094"/>
                    </a:moveTo>
                    <a:cubicBezTo>
                      <a:pt x="0" y="5855"/>
                      <a:pt x="5867" y="0"/>
                      <a:pt x="13094" y="0"/>
                    </a:cubicBezTo>
                    <a:cubicBezTo>
                      <a:pt x="20320" y="0"/>
                      <a:pt x="26162" y="5855"/>
                      <a:pt x="26175" y="13094"/>
                    </a:cubicBezTo>
                    <a:cubicBezTo>
                      <a:pt x="26175" y="20320"/>
                      <a:pt x="20320" y="26162"/>
                      <a:pt x="13094" y="26162"/>
                    </a:cubicBezTo>
                    <a:cubicBezTo>
                      <a:pt x="5867" y="26162"/>
                      <a:pt x="0" y="20333"/>
                      <a:pt x="0" y="13094"/>
                    </a:cubicBezTo>
                    <a:close/>
                  </a:path>
                </a:pathLst>
              </a:custGeom>
              <a:noFill/>
              <a:ln cap="rnd" w="8640">
                <a:solidFill>
                  <a:srgbClr val="009ad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68" name="CustomShape 45"/>
              <p:cNvSpPr/>
              <p:nvPr/>
            </p:nvSpPr>
            <p:spPr>
              <a:xfrm>
                <a:off x="3661560" y="6031800"/>
                <a:ext cx="967680" cy="583920"/>
              </a:xfrm>
              <a:custGeom>
                <a:avLst/>
                <a:gdLst/>
                <a:ahLst/>
                <a:rect l="l" t="t" r="r" b="b"/>
                <a:pathLst>
                  <a:path w="1227798" h="792785">
                    <a:moveTo>
                      <a:pt x="0" y="792785"/>
                    </a:moveTo>
                    <a:lnTo>
                      <a:pt x="0" y="0"/>
                    </a:lnTo>
                    <a:lnTo>
                      <a:pt x="1227798" y="0"/>
                    </a:lnTo>
                    <a:lnTo>
                      <a:pt x="1227798" y="787768"/>
                    </a:lnTo>
                    <a:lnTo>
                      <a:pt x="1227798" y="792785"/>
                    </a:lnTo>
                    <a:lnTo>
                      <a:pt x="0" y="792785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f5b9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69" name="CustomShape 46"/>
              <p:cNvSpPr/>
              <p:nvPr/>
            </p:nvSpPr>
            <p:spPr>
              <a:xfrm>
                <a:off x="3841200" y="6309360"/>
                <a:ext cx="33120" cy="21960"/>
              </a:xfrm>
              <a:custGeom>
                <a:avLst/>
                <a:gdLst/>
                <a:ahLst/>
                <a:rect l="l" t="t" r="r" b="b"/>
                <a:pathLst>
                  <a:path w="59654" h="29026">
                    <a:moveTo>
                      <a:pt x="32523" y="1154"/>
                    </a:moveTo>
                    <a:cubicBezTo>
                      <a:pt x="-27131" y="2016"/>
                      <a:pt x="-22610" y="3448"/>
                      <a:pt x="-22610" y="3448"/>
                    </a:cubicBezTo>
                    <a:lnTo>
                      <a:pt x="7201" y="29026"/>
                    </a:lnTo>
                    <a:cubicBezTo>
                      <a:pt x="0" y="21978"/>
                      <a:pt x="3086" y="6826"/>
                      <a:pt x="13957" y="2280"/>
                    </a:cubicBezTo>
                    <a:cubicBezTo>
                      <a:pt x="19399" y="0"/>
                      <a:pt x="26641" y="292"/>
                      <a:pt x="32523" y="11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70" name="CustomShape 47"/>
              <p:cNvSpPr/>
              <p:nvPr/>
            </p:nvSpPr>
            <p:spPr>
              <a:xfrm>
                <a:off x="3620520" y="5988960"/>
                <a:ext cx="1050120" cy="769680"/>
              </a:xfrm>
              <a:custGeom>
                <a:avLst/>
                <a:gdLst/>
                <a:ahLst/>
                <a:rect l="l" t="t" r="r" b="b"/>
                <a:pathLst>
                  <a:path w="1334554" h="1045121">
                    <a:moveTo>
                      <a:pt x="1298105" y="0"/>
                    </a:moveTo>
                    <a:lnTo>
                      <a:pt x="36436" y="0"/>
                    </a:lnTo>
                    <a:cubicBezTo>
                      <a:pt x="16307" y="0"/>
                      <a:pt x="12" y="16294"/>
                      <a:pt x="12" y="36436"/>
                    </a:cubicBezTo>
                    <a:lnTo>
                      <a:pt x="0" y="873189"/>
                    </a:lnTo>
                    <a:cubicBezTo>
                      <a:pt x="12" y="893318"/>
                      <a:pt x="16307" y="909650"/>
                      <a:pt x="36436" y="909650"/>
                    </a:cubicBezTo>
                    <a:lnTo>
                      <a:pt x="511911" y="909650"/>
                    </a:lnTo>
                    <a:cubicBezTo>
                      <a:pt x="510997" y="927621"/>
                      <a:pt x="507200" y="934949"/>
                      <a:pt x="495097" y="946887"/>
                    </a:cubicBezTo>
                    <a:cubicBezTo>
                      <a:pt x="486054" y="955777"/>
                      <a:pt x="474535" y="959015"/>
                      <a:pt x="464058" y="970648"/>
                    </a:cubicBezTo>
                    <a:cubicBezTo>
                      <a:pt x="453758" y="982459"/>
                      <a:pt x="447573" y="1001128"/>
                      <a:pt x="447573" y="1038441"/>
                    </a:cubicBezTo>
                    <a:lnTo>
                      <a:pt x="447573" y="1045121"/>
                    </a:lnTo>
                    <a:lnTo>
                      <a:pt x="886968" y="1045121"/>
                    </a:lnTo>
                    <a:lnTo>
                      <a:pt x="886968" y="1038441"/>
                    </a:lnTo>
                    <a:cubicBezTo>
                      <a:pt x="886968" y="1001128"/>
                      <a:pt x="880795" y="982459"/>
                      <a:pt x="870471" y="970648"/>
                    </a:cubicBezTo>
                    <a:cubicBezTo>
                      <a:pt x="860018" y="959015"/>
                      <a:pt x="848487" y="955777"/>
                      <a:pt x="839432" y="946887"/>
                    </a:cubicBezTo>
                    <a:cubicBezTo>
                      <a:pt x="827341" y="934949"/>
                      <a:pt x="823557" y="927621"/>
                      <a:pt x="822655" y="909650"/>
                    </a:cubicBezTo>
                    <a:lnTo>
                      <a:pt x="1298105" y="909650"/>
                    </a:lnTo>
                    <a:cubicBezTo>
                      <a:pt x="1318234" y="909650"/>
                      <a:pt x="1334529" y="893318"/>
                      <a:pt x="1334529" y="873189"/>
                    </a:cubicBezTo>
                    <a:lnTo>
                      <a:pt x="1334554" y="873189"/>
                    </a:lnTo>
                    <a:lnTo>
                      <a:pt x="1334554" y="36436"/>
                    </a:lnTo>
                    <a:cubicBezTo>
                      <a:pt x="1334529" y="16294"/>
                      <a:pt x="1318234" y="0"/>
                      <a:pt x="1298105" y="0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3539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271" name="Рисунок 19" descr=""/>
              <p:cNvPicPr/>
              <p:nvPr/>
            </p:nvPicPr>
            <p:blipFill>
              <a:blip r:embed="rId2"/>
              <a:srcRect l="48856" t="13487" r="2044" b="3235"/>
              <a:stretch/>
            </p:blipFill>
            <p:spPr>
              <a:xfrm>
                <a:off x="3752640" y="6061320"/>
                <a:ext cx="726480" cy="547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aphicFrame>
        <p:nvGraphicFramePr>
          <p:cNvPr id="4272" name="Object 48"/>
          <p:cNvGraphicFramePr/>
          <p:nvPr/>
        </p:nvGraphicFramePr>
        <p:xfrm>
          <a:off x="6926400" y="5821200"/>
          <a:ext cx="1923840" cy="33984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4273" name="Объект 54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6926400" y="5821200"/>
                    <a:ext cx="1923840" cy="339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4274" name="Рисунок 55" descr=""/>
          <p:cNvPicPr/>
          <p:nvPr/>
        </p:nvPicPr>
        <p:blipFill>
          <a:blip r:embed="rId5"/>
          <a:srcRect l="9407" t="16557" r="49890" b="15594"/>
          <a:stretch/>
        </p:blipFill>
        <p:spPr>
          <a:xfrm>
            <a:off x="520560" y="122400"/>
            <a:ext cx="2001960" cy="888840"/>
          </a:xfrm>
          <a:prstGeom prst="rect">
            <a:avLst/>
          </a:prstGeom>
          <a:ln w="0">
            <a:noFill/>
          </a:ln>
        </p:spPr>
      </p:pic>
      <p:sp>
        <p:nvSpPr>
          <p:cNvPr id="4275" name="CustomShape 49"/>
          <p:cNvSpPr/>
          <p:nvPr/>
        </p:nvSpPr>
        <p:spPr>
          <a:xfrm>
            <a:off x="2684520" y="428760"/>
            <a:ext cx="590220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Calibri Light"/>
              </a:rPr>
              <a:t>Разработчик программно-аппаратных комплексов для АПК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4276" name="Table 50"/>
          <p:cNvGraphicFramePr/>
          <p:nvPr/>
        </p:nvGraphicFramePr>
        <p:xfrm>
          <a:off x="1246320" y="2149560"/>
          <a:ext cx="6742080" cy="2768400"/>
        </p:xfrm>
        <a:graphic>
          <a:graphicData uri="http://schemas.openxmlformats.org/drawingml/2006/table">
            <a:tbl>
              <a:tblPr/>
              <a:tblGrid>
                <a:gridCol w="4908240"/>
                <a:gridCol w="1833840"/>
              </a:tblGrid>
              <a:tr h="371520">
                <a:tc>
                  <a:txBody>
                    <a:bodyPr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ru-RU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Показатель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1cade4"/>
                    </a:solidFill>
                  </a:tcPr>
                </a:tc>
                <a:tc>
                  <a:txBody>
                    <a:bodyPr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ru-RU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Значение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1cade4"/>
                    </a:solidFill>
                  </a:tcPr>
                </a:tc>
              </a:tr>
              <a:tr h="916920">
                <a:tc>
                  <a:txBody>
                    <a:bodyPr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Стоимость системы на 200 голов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/молокомер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+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дисплей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+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 датчиков-меток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+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система идентификации + программа, руб.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cce3f5"/>
                    </a:solidFill>
                  </a:tcPr>
                </a:tc>
                <a:tc>
                  <a:txBody>
                    <a:bodyPr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US" sz="2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4 100 000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cce3f5"/>
                    </a:solidFill>
                  </a:tcPr>
                </a:tc>
              </a:tr>
              <a:tr h="369720">
                <a:tc>
                  <a:txBody>
                    <a:bodyPr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Экономия в год, руб.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e7f1fa"/>
                    </a:solidFill>
                  </a:tcPr>
                </a:tc>
                <a:tc>
                  <a:txBody>
                    <a:bodyPr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2 611 500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e7f1fa"/>
                    </a:solidFill>
                  </a:tcPr>
                </a:tc>
              </a:tr>
              <a:tr h="371520">
                <a:tc>
                  <a:txBody>
                    <a:bodyPr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Срок окупаемости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, </a:t>
                      </a: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год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cce3f5"/>
                    </a:solidFill>
                  </a:tcPr>
                </a:tc>
                <a:tc>
                  <a:txBody>
                    <a:bodyPr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1,5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cce3f5"/>
                    </a:solidFill>
                  </a:tcPr>
                </a:tc>
              </a:tr>
              <a:tr h="369720">
                <a:tc>
                  <a:txBody>
                    <a:bodyPr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Срок службы, год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e7f1fa"/>
                    </a:solidFill>
                  </a:tcPr>
                </a:tc>
                <a:tc>
                  <a:txBody>
                    <a:bodyPr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e7f1fa"/>
                    </a:solidFill>
                  </a:tcPr>
                </a:tc>
              </a:tr>
              <a:tr h="369000">
                <a:tc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cce3f5"/>
                    </a:solidFill>
                  </a:tcPr>
                </a:tc>
                <a:tc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cce3f5"/>
                    </a:solidFill>
                  </a:tcPr>
                </a:tc>
              </a:tr>
            </a:tbl>
          </a:graphicData>
        </a:graphic>
      </p:graphicFrame>
      <p:sp>
        <p:nvSpPr>
          <p:cNvPr id="4277" name="CustomShape 51"/>
          <p:cNvSpPr/>
          <p:nvPr/>
        </p:nvSpPr>
        <p:spPr>
          <a:xfrm>
            <a:off x="2394000" y="1201680"/>
            <a:ext cx="4805280" cy="82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400" spc="-1" strike="noStrike">
                <a:solidFill>
                  <a:srgbClr val="1d6295"/>
                </a:solidFill>
                <a:latin typeface="Calibri Light"/>
              </a:rPr>
              <a:t>Экономическая эффективность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8" name="Group 1"/>
          <p:cNvGrpSpPr/>
          <p:nvPr/>
        </p:nvGrpSpPr>
        <p:grpSpPr>
          <a:xfrm>
            <a:off x="44280" y="5665680"/>
            <a:ext cx="8920440" cy="1116000"/>
            <a:chOff x="44280" y="5665680"/>
            <a:chExt cx="8920440" cy="1116000"/>
          </a:xfrm>
        </p:grpSpPr>
        <p:grpSp>
          <p:nvGrpSpPr>
            <p:cNvPr id="4279" name="Group 2"/>
            <p:cNvGrpSpPr/>
            <p:nvPr/>
          </p:nvGrpSpPr>
          <p:grpSpPr>
            <a:xfrm>
              <a:off x="1361160" y="5665680"/>
              <a:ext cx="804600" cy="1116000"/>
              <a:chOff x="1361160" y="5665680"/>
              <a:chExt cx="804600" cy="1116000"/>
            </a:xfrm>
          </p:grpSpPr>
          <p:sp>
            <p:nvSpPr>
              <p:cNvPr id="4280" name="CustomShape 3"/>
              <p:cNvSpPr/>
              <p:nvPr/>
            </p:nvSpPr>
            <p:spPr>
              <a:xfrm>
                <a:off x="1361160" y="5665680"/>
                <a:ext cx="804600" cy="1116000"/>
              </a:xfrm>
              <a:custGeom>
                <a:avLst/>
                <a:gdLst/>
                <a:ahLst/>
                <a:rect l="l" t="t" r="r" b="b"/>
                <a:pathLst>
                  <a:path w="930834" h="1398486">
                    <a:moveTo>
                      <a:pt x="47219" y="61824"/>
                    </a:moveTo>
                    <a:lnTo>
                      <a:pt x="342875" y="51702"/>
                    </a:lnTo>
                    <a:cubicBezTo>
                      <a:pt x="342875" y="51702"/>
                      <a:pt x="557606" y="0"/>
                      <a:pt x="801548" y="87681"/>
                    </a:cubicBezTo>
                    <a:cubicBezTo>
                      <a:pt x="801548" y="87681"/>
                      <a:pt x="846519" y="114668"/>
                      <a:pt x="857758" y="160757"/>
                    </a:cubicBezTo>
                    <a:cubicBezTo>
                      <a:pt x="868998" y="206845"/>
                      <a:pt x="877989" y="247320"/>
                      <a:pt x="883615" y="300152"/>
                    </a:cubicBezTo>
                    <a:cubicBezTo>
                      <a:pt x="883615" y="300152"/>
                      <a:pt x="912838" y="313639"/>
                      <a:pt x="921842" y="324879"/>
                    </a:cubicBezTo>
                    <a:cubicBezTo>
                      <a:pt x="930834" y="336131"/>
                      <a:pt x="929716" y="347370"/>
                      <a:pt x="929716" y="359740"/>
                    </a:cubicBezTo>
                    <a:cubicBezTo>
                      <a:pt x="929716" y="372097"/>
                      <a:pt x="930834" y="390093"/>
                      <a:pt x="930834" y="390093"/>
                    </a:cubicBezTo>
                    <a:lnTo>
                      <a:pt x="909472" y="413690"/>
                    </a:lnTo>
                    <a:lnTo>
                      <a:pt x="907225" y="438429"/>
                    </a:lnTo>
                    <a:lnTo>
                      <a:pt x="890359" y="454165"/>
                    </a:lnTo>
                    <a:cubicBezTo>
                      <a:pt x="890359" y="454165"/>
                      <a:pt x="925208" y="451917"/>
                      <a:pt x="924090" y="511505"/>
                    </a:cubicBezTo>
                    <a:cubicBezTo>
                      <a:pt x="922960" y="571081"/>
                      <a:pt x="922960" y="718350"/>
                      <a:pt x="922960" y="718350"/>
                    </a:cubicBezTo>
                    <a:cubicBezTo>
                      <a:pt x="922960" y="718350"/>
                      <a:pt x="912838" y="758825"/>
                      <a:pt x="894855" y="777938"/>
                    </a:cubicBezTo>
                    <a:cubicBezTo>
                      <a:pt x="876872" y="797039"/>
                      <a:pt x="840892" y="827405"/>
                      <a:pt x="840892" y="827405"/>
                    </a:cubicBezTo>
                    <a:cubicBezTo>
                      <a:pt x="840892" y="827405"/>
                      <a:pt x="833031" y="825144"/>
                      <a:pt x="826275" y="811657"/>
                    </a:cubicBezTo>
                    <a:lnTo>
                      <a:pt x="879119" y="762191"/>
                    </a:lnTo>
                    <a:cubicBezTo>
                      <a:pt x="879119" y="762191"/>
                      <a:pt x="894855" y="741959"/>
                      <a:pt x="894855" y="701485"/>
                    </a:cubicBezTo>
                    <a:cubicBezTo>
                      <a:pt x="894855" y="661022"/>
                      <a:pt x="898233" y="503631"/>
                      <a:pt x="898233" y="503631"/>
                    </a:cubicBezTo>
                    <a:cubicBezTo>
                      <a:pt x="898233" y="503631"/>
                      <a:pt x="897102" y="496888"/>
                      <a:pt x="884733" y="496888"/>
                    </a:cubicBezTo>
                    <a:lnTo>
                      <a:pt x="831901" y="496888"/>
                    </a:lnTo>
                    <a:lnTo>
                      <a:pt x="781317" y="764438"/>
                    </a:lnTo>
                    <a:cubicBezTo>
                      <a:pt x="781317" y="764438"/>
                      <a:pt x="781317" y="788048"/>
                      <a:pt x="789178" y="791426"/>
                    </a:cubicBezTo>
                    <a:cubicBezTo>
                      <a:pt x="797052" y="794791"/>
                      <a:pt x="840892" y="822897"/>
                      <a:pt x="849897" y="840892"/>
                    </a:cubicBezTo>
                    <a:cubicBezTo>
                      <a:pt x="849897" y="840892"/>
                      <a:pt x="871245" y="863371"/>
                      <a:pt x="876872" y="868998"/>
                    </a:cubicBezTo>
                    <a:cubicBezTo>
                      <a:pt x="882498" y="874611"/>
                      <a:pt x="909472" y="876859"/>
                      <a:pt x="911720" y="906094"/>
                    </a:cubicBezTo>
                    <a:cubicBezTo>
                      <a:pt x="913968" y="935317"/>
                      <a:pt x="913968" y="946569"/>
                      <a:pt x="913968" y="946569"/>
                    </a:cubicBezTo>
                    <a:cubicBezTo>
                      <a:pt x="913968" y="946569"/>
                      <a:pt x="900481" y="971296"/>
                      <a:pt x="893737" y="974674"/>
                    </a:cubicBezTo>
                    <a:cubicBezTo>
                      <a:pt x="886993" y="978040"/>
                      <a:pt x="883615" y="996023"/>
                      <a:pt x="883615" y="996023"/>
                    </a:cubicBezTo>
                    <a:lnTo>
                      <a:pt x="873493" y="1000519"/>
                    </a:lnTo>
                    <a:cubicBezTo>
                      <a:pt x="873493" y="1000519"/>
                      <a:pt x="858888" y="1088212"/>
                      <a:pt x="818413" y="1136548"/>
                    </a:cubicBezTo>
                    <a:cubicBezTo>
                      <a:pt x="818413" y="1136548"/>
                      <a:pt x="803796" y="1152296"/>
                      <a:pt x="770077" y="1156780"/>
                    </a:cubicBezTo>
                    <a:cubicBezTo>
                      <a:pt x="736346" y="1161288"/>
                      <a:pt x="720611" y="1161288"/>
                      <a:pt x="720611" y="1161288"/>
                    </a:cubicBezTo>
                    <a:lnTo>
                      <a:pt x="719480" y="1214120"/>
                    </a:lnTo>
                    <a:cubicBezTo>
                      <a:pt x="719480" y="1214120"/>
                      <a:pt x="722859" y="1225360"/>
                      <a:pt x="708241" y="1225360"/>
                    </a:cubicBezTo>
                    <a:cubicBezTo>
                      <a:pt x="693623" y="1225360"/>
                      <a:pt x="653161" y="1224242"/>
                      <a:pt x="653161" y="1224242"/>
                    </a:cubicBezTo>
                    <a:lnTo>
                      <a:pt x="652031" y="1242225"/>
                    </a:lnTo>
                    <a:lnTo>
                      <a:pt x="628421" y="1242225"/>
                    </a:lnTo>
                    <a:lnTo>
                      <a:pt x="629552" y="1272578"/>
                    </a:lnTo>
                    <a:lnTo>
                      <a:pt x="608190" y="1272578"/>
                    </a:lnTo>
                    <a:lnTo>
                      <a:pt x="608190" y="1295057"/>
                    </a:lnTo>
                    <a:lnTo>
                      <a:pt x="608190" y="1382751"/>
                    </a:lnTo>
                    <a:cubicBezTo>
                      <a:pt x="608190" y="1382751"/>
                      <a:pt x="605942" y="1396238"/>
                      <a:pt x="600316" y="1396238"/>
                    </a:cubicBezTo>
                    <a:lnTo>
                      <a:pt x="568846" y="1396238"/>
                    </a:lnTo>
                    <a:cubicBezTo>
                      <a:pt x="568846" y="1396238"/>
                      <a:pt x="559854" y="1397368"/>
                      <a:pt x="559854" y="1381620"/>
                    </a:cubicBezTo>
                    <a:lnTo>
                      <a:pt x="559854" y="1310805"/>
                    </a:lnTo>
                    <a:lnTo>
                      <a:pt x="559854" y="1290561"/>
                    </a:lnTo>
                    <a:lnTo>
                      <a:pt x="530619" y="1290561"/>
                    </a:lnTo>
                    <a:lnTo>
                      <a:pt x="519379" y="1301813"/>
                    </a:lnTo>
                    <a:lnTo>
                      <a:pt x="508140" y="1301813"/>
                    </a:lnTo>
                    <a:lnTo>
                      <a:pt x="508140" y="1389494"/>
                    </a:lnTo>
                    <a:cubicBezTo>
                      <a:pt x="508140" y="1389494"/>
                      <a:pt x="502514" y="1398486"/>
                      <a:pt x="493522" y="1398486"/>
                    </a:cubicBezTo>
                    <a:lnTo>
                      <a:pt x="464299" y="1398486"/>
                    </a:lnTo>
                    <a:cubicBezTo>
                      <a:pt x="464299" y="1398486"/>
                      <a:pt x="458673" y="1392860"/>
                      <a:pt x="458673" y="1383868"/>
                    </a:cubicBezTo>
                    <a:lnTo>
                      <a:pt x="458673" y="1309675"/>
                    </a:lnTo>
                    <a:lnTo>
                      <a:pt x="458673" y="1286066"/>
                    </a:lnTo>
                    <a:lnTo>
                      <a:pt x="417081" y="1286066"/>
                    </a:lnTo>
                    <a:cubicBezTo>
                      <a:pt x="417081" y="1286066"/>
                      <a:pt x="401333" y="1277074"/>
                      <a:pt x="399085" y="1269200"/>
                    </a:cubicBezTo>
                    <a:lnTo>
                      <a:pt x="382219" y="1269200"/>
                    </a:lnTo>
                    <a:cubicBezTo>
                      <a:pt x="382219" y="1269200"/>
                      <a:pt x="379273" y="1265631"/>
                      <a:pt x="377939" y="1256182"/>
                    </a:cubicBezTo>
                    <a:cubicBezTo>
                      <a:pt x="376606" y="1246721"/>
                      <a:pt x="376606" y="1236599"/>
                      <a:pt x="376606" y="1236599"/>
                    </a:cubicBezTo>
                    <a:cubicBezTo>
                      <a:pt x="376606" y="1236599"/>
                      <a:pt x="366484" y="1233234"/>
                      <a:pt x="364236" y="1217486"/>
                    </a:cubicBezTo>
                    <a:lnTo>
                      <a:pt x="299034" y="1217486"/>
                    </a:lnTo>
                    <a:cubicBezTo>
                      <a:pt x="299034" y="1217486"/>
                      <a:pt x="291173" y="1211872"/>
                      <a:pt x="288925" y="1206246"/>
                    </a:cubicBezTo>
                    <a:cubicBezTo>
                      <a:pt x="286664" y="1200633"/>
                      <a:pt x="286664" y="1151166"/>
                      <a:pt x="286664" y="1151166"/>
                    </a:cubicBezTo>
                    <a:lnTo>
                      <a:pt x="73076" y="1148918"/>
                    </a:lnTo>
                    <a:cubicBezTo>
                      <a:pt x="73076" y="1148918"/>
                      <a:pt x="31483" y="1102830"/>
                      <a:pt x="71945" y="997153"/>
                    </a:cubicBezTo>
                    <a:lnTo>
                      <a:pt x="157391" y="997153"/>
                    </a:lnTo>
                    <a:lnTo>
                      <a:pt x="156261" y="981418"/>
                    </a:lnTo>
                    <a:lnTo>
                      <a:pt x="132664" y="973544"/>
                    </a:lnTo>
                    <a:lnTo>
                      <a:pt x="131534" y="947687"/>
                    </a:lnTo>
                    <a:lnTo>
                      <a:pt x="111455" y="932027"/>
                    </a:lnTo>
                    <a:lnTo>
                      <a:pt x="112878" y="916318"/>
                    </a:lnTo>
                    <a:lnTo>
                      <a:pt x="114313" y="879183"/>
                    </a:lnTo>
                    <a:cubicBezTo>
                      <a:pt x="114313" y="879183"/>
                      <a:pt x="116916" y="858876"/>
                      <a:pt x="146152" y="854380"/>
                    </a:cubicBezTo>
                    <a:lnTo>
                      <a:pt x="163004" y="851002"/>
                    </a:lnTo>
                    <a:lnTo>
                      <a:pt x="178753" y="820649"/>
                    </a:lnTo>
                    <a:lnTo>
                      <a:pt x="132664" y="767817"/>
                    </a:lnTo>
                    <a:cubicBezTo>
                      <a:pt x="132664" y="767817"/>
                      <a:pt x="110172" y="749833"/>
                      <a:pt x="113551" y="703732"/>
                    </a:cubicBezTo>
                    <a:cubicBezTo>
                      <a:pt x="116916" y="657644"/>
                      <a:pt x="120294" y="493509"/>
                      <a:pt x="120294" y="493509"/>
                    </a:cubicBezTo>
                    <a:cubicBezTo>
                      <a:pt x="120294" y="493509"/>
                      <a:pt x="115799" y="463156"/>
                      <a:pt x="166383" y="460908"/>
                    </a:cubicBezTo>
                    <a:cubicBezTo>
                      <a:pt x="166383" y="460908"/>
                      <a:pt x="160757" y="447421"/>
                      <a:pt x="166383" y="447421"/>
                    </a:cubicBezTo>
                    <a:cubicBezTo>
                      <a:pt x="172009" y="447421"/>
                      <a:pt x="142773" y="440677"/>
                      <a:pt x="146152" y="420446"/>
                    </a:cubicBezTo>
                    <a:cubicBezTo>
                      <a:pt x="149517" y="400202"/>
                      <a:pt x="146152" y="400202"/>
                      <a:pt x="146152" y="400202"/>
                    </a:cubicBezTo>
                    <a:lnTo>
                      <a:pt x="126517" y="384772"/>
                    </a:lnTo>
                    <a:lnTo>
                      <a:pt x="130023" y="320840"/>
                    </a:lnTo>
                    <a:cubicBezTo>
                      <a:pt x="130023" y="320840"/>
                      <a:pt x="122542" y="299402"/>
                      <a:pt x="182118" y="279921"/>
                    </a:cubicBezTo>
                    <a:cubicBezTo>
                      <a:pt x="182118" y="279921"/>
                      <a:pt x="188862" y="213589"/>
                      <a:pt x="194488" y="206845"/>
                    </a:cubicBezTo>
                    <a:lnTo>
                      <a:pt x="50584" y="206845"/>
                    </a:lnTo>
                    <a:cubicBezTo>
                      <a:pt x="50584" y="206845"/>
                      <a:pt x="0" y="132652"/>
                      <a:pt x="47219" y="61824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81" name="CustomShape 4"/>
              <p:cNvSpPr/>
              <p:nvPr/>
            </p:nvSpPr>
            <p:spPr>
              <a:xfrm>
                <a:off x="1529280" y="5790960"/>
                <a:ext cx="101520" cy="39600"/>
              </a:xfrm>
              <a:custGeom>
                <a:avLst/>
                <a:gdLst/>
                <a:ahLst/>
                <a:rect l="l" t="t" r="r" b="b"/>
                <a:pathLst>
                  <a:path w="118046" h="49466">
                    <a:moveTo>
                      <a:pt x="0" y="49466"/>
                    </a:moveTo>
                    <a:lnTo>
                      <a:pt x="46088" y="49466"/>
                    </a:lnTo>
                    <a:cubicBezTo>
                      <a:pt x="46088" y="49466"/>
                      <a:pt x="96685" y="38227"/>
                      <a:pt x="118046" y="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82" name="CustomShape 5"/>
              <p:cNvSpPr/>
              <p:nvPr/>
            </p:nvSpPr>
            <p:spPr>
              <a:xfrm>
                <a:off x="1518120" y="5833800"/>
                <a:ext cx="606240" cy="71280"/>
              </a:xfrm>
              <a:custGeom>
                <a:avLst/>
                <a:gdLst/>
                <a:ahLst/>
                <a:rect l="l" t="t" r="r" b="b"/>
                <a:pathLst>
                  <a:path w="701497" h="89929">
                    <a:moveTo>
                      <a:pt x="0" y="69698"/>
                    </a:moveTo>
                    <a:cubicBezTo>
                      <a:pt x="0" y="69698"/>
                      <a:pt x="336131" y="0"/>
                      <a:pt x="701497" y="8992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83" name="CustomShape 6"/>
              <p:cNvSpPr/>
              <p:nvPr/>
            </p:nvSpPr>
            <p:spPr>
              <a:xfrm>
                <a:off x="1473840" y="5910120"/>
                <a:ext cx="691920" cy="66600"/>
              </a:xfrm>
              <a:custGeom>
                <a:avLst/>
                <a:gdLst/>
                <a:ahLst/>
                <a:rect l="l" t="t" r="r" b="b"/>
                <a:pathLst>
                  <a:path w="800811" h="83934">
                    <a:moveTo>
                      <a:pt x="0" y="56096"/>
                    </a:moveTo>
                    <a:cubicBezTo>
                      <a:pt x="0" y="56096"/>
                      <a:pt x="21006" y="26975"/>
                      <a:pt x="184379" y="13487"/>
                    </a:cubicBezTo>
                    <a:cubicBezTo>
                      <a:pt x="347764" y="0"/>
                      <a:pt x="580098" y="17983"/>
                      <a:pt x="611581" y="25476"/>
                    </a:cubicBezTo>
                    <a:cubicBezTo>
                      <a:pt x="643052" y="32969"/>
                      <a:pt x="778701" y="43459"/>
                      <a:pt x="800811" y="83934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84" name="CustomShape 7"/>
              <p:cNvSpPr/>
              <p:nvPr/>
            </p:nvSpPr>
            <p:spPr>
              <a:xfrm>
                <a:off x="1487880" y="5938560"/>
                <a:ext cx="658800" cy="56880"/>
              </a:xfrm>
              <a:custGeom>
                <a:avLst/>
                <a:gdLst/>
                <a:ahLst/>
                <a:rect l="l" t="t" r="r" b="b"/>
                <a:pathLst>
                  <a:path w="763321" h="71577">
                    <a:moveTo>
                      <a:pt x="0" y="58090"/>
                    </a:moveTo>
                    <a:cubicBezTo>
                      <a:pt x="0" y="58090"/>
                      <a:pt x="4877" y="19495"/>
                      <a:pt x="241706" y="9004"/>
                    </a:cubicBezTo>
                    <a:cubicBezTo>
                      <a:pt x="241706" y="9004"/>
                      <a:pt x="285166" y="0"/>
                      <a:pt x="496519" y="12002"/>
                    </a:cubicBezTo>
                    <a:cubicBezTo>
                      <a:pt x="707873" y="23990"/>
                      <a:pt x="755828" y="63716"/>
                      <a:pt x="763321" y="7157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85" name="CustomShape 8"/>
              <p:cNvSpPr/>
              <p:nvPr/>
            </p:nvSpPr>
            <p:spPr>
              <a:xfrm>
                <a:off x="1487880" y="5962320"/>
                <a:ext cx="657000" cy="52200"/>
              </a:xfrm>
              <a:custGeom>
                <a:avLst/>
                <a:gdLst/>
                <a:ahLst/>
                <a:rect l="l" t="t" r="r" b="b"/>
                <a:pathLst>
                  <a:path w="761073" h="66319">
                    <a:moveTo>
                      <a:pt x="0" y="48336"/>
                    </a:moveTo>
                    <a:cubicBezTo>
                      <a:pt x="0" y="48336"/>
                      <a:pt x="4877" y="20980"/>
                      <a:pt x="228219" y="5994"/>
                    </a:cubicBezTo>
                    <a:cubicBezTo>
                      <a:pt x="228219" y="5994"/>
                      <a:pt x="405092" y="0"/>
                      <a:pt x="510007" y="11989"/>
                    </a:cubicBezTo>
                    <a:cubicBezTo>
                      <a:pt x="510007" y="11989"/>
                      <a:pt x="734847" y="29223"/>
                      <a:pt x="761073" y="6631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86" name="CustomShape 9"/>
              <p:cNvSpPr/>
              <p:nvPr/>
            </p:nvSpPr>
            <p:spPr>
              <a:xfrm>
                <a:off x="1460880" y="6357960"/>
                <a:ext cx="690480" cy="28440"/>
              </a:xfrm>
              <a:custGeom>
                <a:avLst/>
                <a:gdLst/>
                <a:ahLst/>
                <a:rect l="l" t="t" r="r" b="b"/>
                <a:pathLst>
                  <a:path w="798030" h="35103">
                    <a:moveTo>
                      <a:pt x="0" y="23368"/>
                    </a:moveTo>
                    <a:cubicBezTo>
                      <a:pt x="111265" y="8547"/>
                      <a:pt x="242837" y="0"/>
                      <a:pt x="388518" y="1765"/>
                    </a:cubicBezTo>
                    <a:cubicBezTo>
                      <a:pt x="542176" y="3632"/>
                      <a:pt x="683908" y="15900"/>
                      <a:pt x="798030" y="35103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87" name="CustomShape 10"/>
              <p:cNvSpPr/>
              <p:nvPr/>
            </p:nvSpPr>
            <p:spPr>
              <a:xfrm>
                <a:off x="1575360" y="6276960"/>
                <a:ext cx="465120" cy="17280"/>
              </a:xfrm>
              <a:custGeom>
                <a:avLst/>
                <a:gdLst/>
                <a:ahLst/>
                <a:rect l="l" t="t" r="r" b="b"/>
                <a:pathLst>
                  <a:path w="538366" h="22085">
                    <a:moveTo>
                      <a:pt x="0" y="14135"/>
                    </a:moveTo>
                    <a:cubicBezTo>
                      <a:pt x="75044" y="4864"/>
                      <a:pt x="166230" y="0"/>
                      <a:pt x="264503" y="1181"/>
                    </a:cubicBezTo>
                    <a:cubicBezTo>
                      <a:pt x="368173" y="2438"/>
                      <a:pt x="461366" y="9932"/>
                      <a:pt x="538366" y="22085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88" name="CustomShape 11"/>
              <p:cNvSpPr/>
              <p:nvPr/>
            </p:nvSpPr>
            <p:spPr>
              <a:xfrm>
                <a:off x="1506960" y="6324480"/>
                <a:ext cx="598320" cy="21960"/>
              </a:xfrm>
              <a:custGeom>
                <a:avLst/>
                <a:gdLst/>
                <a:ahLst/>
                <a:rect l="l" t="t" r="r" b="b"/>
                <a:pathLst>
                  <a:path w="691375" h="28880">
                    <a:moveTo>
                      <a:pt x="0" y="18199"/>
                    </a:moveTo>
                    <a:cubicBezTo>
                      <a:pt x="92710" y="5842"/>
                      <a:pt x="214871" y="0"/>
                      <a:pt x="336258" y="1461"/>
                    </a:cubicBezTo>
                    <a:cubicBezTo>
                      <a:pt x="464299" y="3010"/>
                      <a:pt x="596278" y="12878"/>
                      <a:pt x="691375" y="2888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89" name="CustomShape 12"/>
              <p:cNvSpPr/>
              <p:nvPr/>
            </p:nvSpPr>
            <p:spPr>
              <a:xfrm>
                <a:off x="1458000" y="6389640"/>
                <a:ext cx="693720" cy="20520"/>
              </a:xfrm>
              <a:custGeom>
                <a:avLst/>
                <a:gdLst/>
                <a:ahLst/>
                <a:rect l="l" t="t" r="r" b="b"/>
                <a:pathLst>
                  <a:path w="801650" h="26340">
                    <a:moveTo>
                      <a:pt x="0" y="14745"/>
                    </a:moveTo>
                    <a:cubicBezTo>
                      <a:pt x="111201" y="4915"/>
                      <a:pt x="246342" y="0"/>
                      <a:pt x="392024" y="1765"/>
                    </a:cubicBezTo>
                    <a:cubicBezTo>
                      <a:pt x="545694" y="3619"/>
                      <a:pt x="687464" y="12636"/>
                      <a:pt x="801650" y="2634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90" name="CustomShape 13"/>
              <p:cNvSpPr/>
              <p:nvPr/>
            </p:nvSpPr>
            <p:spPr>
              <a:xfrm>
                <a:off x="1475280" y="6410160"/>
                <a:ext cx="663480" cy="20520"/>
              </a:xfrm>
              <a:custGeom>
                <a:avLst/>
                <a:gdLst/>
                <a:ahLst/>
                <a:rect l="l" t="t" r="r" b="b"/>
                <a:pathLst>
                  <a:path w="768071" h="26086">
                    <a:moveTo>
                      <a:pt x="0" y="15634"/>
                    </a:moveTo>
                    <a:cubicBezTo>
                      <a:pt x="107036" y="5753"/>
                      <a:pt x="233578" y="0"/>
                      <a:pt x="373799" y="1689"/>
                    </a:cubicBezTo>
                    <a:cubicBezTo>
                      <a:pt x="521716" y="3480"/>
                      <a:pt x="658165" y="12433"/>
                      <a:pt x="768071" y="2608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91" name="CustomShape 14"/>
              <p:cNvSpPr/>
              <p:nvPr/>
            </p:nvSpPr>
            <p:spPr>
              <a:xfrm>
                <a:off x="1494360" y="6433920"/>
                <a:ext cx="631800" cy="20520"/>
              </a:xfrm>
              <a:custGeom>
                <a:avLst/>
                <a:gdLst/>
                <a:ahLst/>
                <a:rect l="l" t="t" r="r" b="b"/>
                <a:pathLst>
                  <a:path w="729691" h="25730">
                    <a:moveTo>
                      <a:pt x="0" y="15011"/>
                    </a:moveTo>
                    <a:cubicBezTo>
                      <a:pt x="101219" y="5067"/>
                      <a:pt x="224244" y="0"/>
                      <a:pt x="356857" y="1600"/>
                    </a:cubicBezTo>
                    <a:cubicBezTo>
                      <a:pt x="496722" y="3289"/>
                      <a:pt x="625754" y="12154"/>
                      <a:pt x="729691" y="2573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92" name="CustomShape 15"/>
              <p:cNvSpPr/>
              <p:nvPr/>
            </p:nvSpPr>
            <p:spPr>
              <a:xfrm>
                <a:off x="2100960" y="6140160"/>
                <a:ext cx="44280" cy="87120"/>
              </a:xfrm>
              <a:custGeom>
                <a:avLst/>
                <a:gdLst/>
                <a:ahLst/>
                <a:rect l="l" t="t" r="r" b="b"/>
                <a:pathLst>
                  <a:path w="50965" h="107925">
                    <a:moveTo>
                      <a:pt x="35979" y="7493"/>
                    </a:moveTo>
                    <a:cubicBezTo>
                      <a:pt x="35979" y="7493"/>
                      <a:pt x="4496" y="0"/>
                      <a:pt x="2997" y="28473"/>
                    </a:cubicBezTo>
                    <a:cubicBezTo>
                      <a:pt x="1499" y="56960"/>
                      <a:pt x="2997" y="92939"/>
                      <a:pt x="2997" y="92939"/>
                    </a:cubicBezTo>
                    <a:cubicBezTo>
                      <a:pt x="2997" y="92939"/>
                      <a:pt x="0" y="107925"/>
                      <a:pt x="25489" y="106426"/>
                    </a:cubicBezTo>
                    <a:cubicBezTo>
                      <a:pt x="50965" y="104927"/>
                      <a:pt x="34849" y="106426"/>
                      <a:pt x="34849" y="10642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93" name="CustomShape 16"/>
              <p:cNvSpPr/>
              <p:nvPr/>
            </p:nvSpPr>
            <p:spPr>
              <a:xfrm>
                <a:off x="1497600" y="6460920"/>
                <a:ext cx="487080" cy="131760"/>
              </a:xfrm>
              <a:custGeom>
                <a:avLst/>
                <a:gdLst/>
                <a:ahLst/>
                <a:rect l="l" t="t" r="r" b="b"/>
                <a:pathLst>
                  <a:path w="563969" h="164135">
                    <a:moveTo>
                      <a:pt x="0" y="0"/>
                    </a:moveTo>
                    <a:lnTo>
                      <a:pt x="17615" y="82436"/>
                    </a:lnTo>
                    <a:cubicBezTo>
                      <a:pt x="17615" y="82436"/>
                      <a:pt x="29604" y="144640"/>
                      <a:pt x="129286" y="154013"/>
                    </a:cubicBezTo>
                    <a:lnTo>
                      <a:pt x="130035" y="134899"/>
                    </a:lnTo>
                    <a:cubicBezTo>
                      <a:pt x="130035" y="134899"/>
                      <a:pt x="285166" y="107925"/>
                      <a:pt x="563969" y="145390"/>
                    </a:cubicBezTo>
                    <a:lnTo>
                      <a:pt x="563969" y="164135"/>
                    </a:ln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94" name="CustomShape 17"/>
              <p:cNvSpPr/>
              <p:nvPr/>
            </p:nvSpPr>
            <p:spPr>
              <a:xfrm>
                <a:off x="1497600" y="6057720"/>
                <a:ext cx="87120" cy="247680"/>
              </a:xfrm>
              <a:custGeom>
                <a:avLst/>
                <a:gdLst/>
                <a:ahLst/>
                <a:rect l="l" t="t" r="r" b="b"/>
                <a:pathLst>
                  <a:path w="101181" h="309524">
                    <a:moveTo>
                      <a:pt x="51714" y="0"/>
                    </a:moveTo>
                    <a:lnTo>
                      <a:pt x="12751" y="0"/>
                    </a:lnTo>
                    <a:cubicBezTo>
                      <a:pt x="12751" y="0"/>
                      <a:pt x="749" y="6744"/>
                      <a:pt x="749" y="17234"/>
                    </a:cubicBezTo>
                    <a:lnTo>
                      <a:pt x="749" y="107175"/>
                    </a:lnTo>
                    <a:lnTo>
                      <a:pt x="23241" y="107175"/>
                    </a:lnTo>
                    <a:cubicBezTo>
                      <a:pt x="23241" y="107175"/>
                      <a:pt x="50216" y="148399"/>
                      <a:pt x="23241" y="205346"/>
                    </a:cubicBezTo>
                    <a:lnTo>
                      <a:pt x="0" y="205346"/>
                    </a:lnTo>
                    <a:lnTo>
                      <a:pt x="0" y="242075"/>
                    </a:lnTo>
                    <a:cubicBezTo>
                      <a:pt x="0" y="242075"/>
                      <a:pt x="0" y="256311"/>
                      <a:pt x="11989" y="269811"/>
                    </a:cubicBezTo>
                    <a:lnTo>
                      <a:pt x="45720" y="309524"/>
                    </a:lnTo>
                    <a:lnTo>
                      <a:pt x="80201" y="291541"/>
                    </a:lnTo>
                    <a:cubicBezTo>
                      <a:pt x="80201" y="291541"/>
                      <a:pt x="101181" y="278803"/>
                      <a:pt x="95186" y="256311"/>
                    </a:cubicBezTo>
                    <a:cubicBezTo>
                      <a:pt x="89192" y="233832"/>
                      <a:pt x="51714" y="0"/>
                      <a:pt x="51714" y="0"/>
                    </a:cubicBezTo>
                    <a:close/>
                  </a:path>
                </a:pathLst>
              </a:custGeom>
              <a:noFill/>
              <a:ln cap="rnd" w="136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95" name="CustomShape 18"/>
              <p:cNvSpPr/>
              <p:nvPr/>
            </p:nvSpPr>
            <p:spPr>
              <a:xfrm>
                <a:off x="1591200" y="6006960"/>
                <a:ext cx="442800" cy="271440"/>
              </a:xfrm>
              <a:custGeom>
                <a:avLst/>
                <a:gdLst/>
                <a:ahLst/>
                <a:rect l="l" t="t" r="r" b="b"/>
                <a:pathLst>
                  <a:path w="511886" h="341757">
                    <a:moveTo>
                      <a:pt x="0" y="332016"/>
                    </a:moveTo>
                    <a:cubicBezTo>
                      <a:pt x="0" y="332016"/>
                      <a:pt x="71031" y="317779"/>
                      <a:pt x="172174" y="320777"/>
                    </a:cubicBezTo>
                    <a:cubicBezTo>
                      <a:pt x="172174" y="320777"/>
                      <a:pt x="199962" y="323774"/>
                      <a:pt x="199187" y="302044"/>
                    </a:cubicBezTo>
                    <a:cubicBezTo>
                      <a:pt x="198285" y="276568"/>
                      <a:pt x="199187" y="25489"/>
                      <a:pt x="199187" y="25489"/>
                    </a:cubicBezTo>
                    <a:cubicBezTo>
                      <a:pt x="199187" y="25489"/>
                      <a:pt x="199199" y="7493"/>
                      <a:pt x="211544" y="3747"/>
                    </a:cubicBezTo>
                    <a:cubicBezTo>
                      <a:pt x="223901" y="0"/>
                      <a:pt x="226987" y="20244"/>
                      <a:pt x="226987" y="24740"/>
                    </a:cubicBezTo>
                    <a:lnTo>
                      <a:pt x="226987" y="300533"/>
                    </a:lnTo>
                    <a:cubicBezTo>
                      <a:pt x="226987" y="300533"/>
                      <a:pt x="228537" y="318529"/>
                      <a:pt x="242430" y="319278"/>
                    </a:cubicBezTo>
                    <a:cubicBezTo>
                      <a:pt x="256324" y="320027"/>
                      <a:pt x="395300" y="318529"/>
                      <a:pt x="511886" y="34175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296" name="Group 19"/>
            <p:cNvGrpSpPr/>
            <p:nvPr/>
          </p:nvGrpSpPr>
          <p:grpSpPr>
            <a:xfrm>
              <a:off x="2632680" y="6019920"/>
              <a:ext cx="584640" cy="614880"/>
              <a:chOff x="2632680" y="6019920"/>
              <a:chExt cx="584640" cy="614880"/>
            </a:xfrm>
          </p:grpSpPr>
          <p:sp>
            <p:nvSpPr>
              <p:cNvPr id="4297" name="CustomShape 20"/>
              <p:cNvSpPr/>
              <p:nvPr/>
            </p:nvSpPr>
            <p:spPr>
              <a:xfrm>
                <a:off x="2632680" y="6019920"/>
                <a:ext cx="584640" cy="614880"/>
              </a:xfrm>
              <a:custGeom>
                <a:avLst/>
                <a:gdLst/>
                <a:ahLst/>
                <a:rect l="l" t="t" r="r" b="b"/>
                <a:pathLst>
                  <a:path w="742963" h="834885">
                    <a:moveTo>
                      <a:pt x="49759" y="85979"/>
                    </a:moveTo>
                    <a:cubicBezTo>
                      <a:pt x="49759" y="85979"/>
                      <a:pt x="60312" y="12408"/>
                      <a:pt x="151219" y="6363"/>
                    </a:cubicBezTo>
                    <a:cubicBezTo>
                      <a:pt x="246812" y="0"/>
                      <a:pt x="594868" y="3073"/>
                      <a:pt x="617322" y="7671"/>
                    </a:cubicBezTo>
                    <a:cubicBezTo>
                      <a:pt x="646633" y="13665"/>
                      <a:pt x="701446" y="19876"/>
                      <a:pt x="712254" y="84671"/>
                    </a:cubicBezTo>
                    <a:cubicBezTo>
                      <a:pt x="723545" y="152362"/>
                      <a:pt x="742963" y="516687"/>
                      <a:pt x="701777" y="680390"/>
                    </a:cubicBezTo>
                    <a:cubicBezTo>
                      <a:pt x="690029" y="715836"/>
                      <a:pt x="684987" y="767512"/>
                      <a:pt x="612750" y="774662"/>
                    </a:cubicBezTo>
                    <a:lnTo>
                      <a:pt x="607517" y="802157"/>
                    </a:lnTo>
                    <a:cubicBezTo>
                      <a:pt x="607517" y="802157"/>
                      <a:pt x="610133" y="820483"/>
                      <a:pt x="581330" y="827037"/>
                    </a:cubicBezTo>
                    <a:cubicBezTo>
                      <a:pt x="552526" y="833577"/>
                      <a:pt x="528955" y="834885"/>
                      <a:pt x="528955" y="834885"/>
                    </a:cubicBezTo>
                    <a:lnTo>
                      <a:pt x="514553" y="789064"/>
                    </a:lnTo>
                    <a:cubicBezTo>
                      <a:pt x="514553" y="789064"/>
                      <a:pt x="404571" y="808698"/>
                      <a:pt x="235674" y="787756"/>
                    </a:cubicBezTo>
                    <a:lnTo>
                      <a:pt x="225209" y="832269"/>
                    </a:lnTo>
                    <a:lnTo>
                      <a:pt x="162357" y="823100"/>
                    </a:lnTo>
                    <a:cubicBezTo>
                      <a:pt x="162357" y="823100"/>
                      <a:pt x="147955" y="817867"/>
                      <a:pt x="144031" y="798233"/>
                    </a:cubicBezTo>
                    <a:lnTo>
                      <a:pt x="140094" y="778586"/>
                    </a:lnTo>
                    <a:cubicBezTo>
                      <a:pt x="140094" y="778586"/>
                      <a:pt x="55943" y="738772"/>
                      <a:pt x="47142" y="677774"/>
                    </a:cubicBezTo>
                    <a:cubicBezTo>
                      <a:pt x="47142" y="677774"/>
                      <a:pt x="0" y="397586"/>
                      <a:pt x="49759" y="8597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98" name="CustomShape 21"/>
              <p:cNvSpPr/>
              <p:nvPr/>
            </p:nvSpPr>
            <p:spPr>
              <a:xfrm>
                <a:off x="2654640" y="6030720"/>
                <a:ext cx="538920" cy="559440"/>
              </a:xfrm>
              <a:custGeom>
                <a:avLst/>
                <a:gdLst/>
                <a:ahLst/>
                <a:rect l="l" t="t" r="r" b="b"/>
                <a:pathLst>
                  <a:path w="685165" h="759701">
                    <a:moveTo>
                      <a:pt x="40043" y="81559"/>
                    </a:moveTo>
                    <a:cubicBezTo>
                      <a:pt x="40043" y="81559"/>
                      <a:pt x="0" y="339814"/>
                      <a:pt x="40043" y="641934"/>
                    </a:cubicBezTo>
                    <a:cubicBezTo>
                      <a:pt x="43485" y="667880"/>
                      <a:pt x="53429" y="692747"/>
                      <a:pt x="105499" y="706082"/>
                    </a:cubicBezTo>
                    <a:cubicBezTo>
                      <a:pt x="154788" y="720547"/>
                      <a:pt x="426707" y="759701"/>
                      <a:pt x="588632" y="708711"/>
                    </a:cubicBezTo>
                    <a:cubicBezTo>
                      <a:pt x="615036" y="700392"/>
                      <a:pt x="643141" y="678281"/>
                      <a:pt x="652780" y="641934"/>
                    </a:cubicBezTo>
                    <a:cubicBezTo>
                      <a:pt x="685165" y="519862"/>
                      <a:pt x="673329" y="97917"/>
                      <a:pt x="663423" y="66637"/>
                    </a:cubicBezTo>
                    <a:cubicBezTo>
                      <a:pt x="656336" y="44297"/>
                      <a:pt x="639445" y="14795"/>
                      <a:pt x="567398" y="10465"/>
                    </a:cubicBezTo>
                    <a:cubicBezTo>
                      <a:pt x="393091" y="0"/>
                      <a:pt x="147333" y="5918"/>
                      <a:pt x="115977" y="11773"/>
                    </a:cubicBezTo>
                    <a:cubicBezTo>
                      <a:pt x="115977" y="11773"/>
                      <a:pt x="53137" y="21336"/>
                      <a:pt x="40043" y="8155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99" name="CustomShape 22"/>
              <p:cNvSpPr/>
              <p:nvPr/>
            </p:nvSpPr>
            <p:spPr>
              <a:xfrm>
                <a:off x="2732400" y="6065640"/>
                <a:ext cx="402480" cy="475560"/>
              </a:xfrm>
              <a:custGeom>
                <a:avLst/>
                <a:gdLst/>
                <a:ahLst/>
                <a:rect l="l" t="t" r="r" b="b"/>
                <a:pathLst>
                  <a:path w="532739" h="660386">
                    <a:moveTo>
                      <a:pt x="16379" y="29923"/>
                    </a:moveTo>
                    <a:cubicBezTo>
                      <a:pt x="16379" y="29923"/>
                      <a:pt x="13763" y="6784"/>
                      <a:pt x="45183" y="5488"/>
                    </a:cubicBezTo>
                    <a:cubicBezTo>
                      <a:pt x="76603" y="4193"/>
                      <a:pt x="293950" y="-6183"/>
                      <a:pt x="465464" y="5488"/>
                    </a:cubicBezTo>
                    <a:cubicBezTo>
                      <a:pt x="465464" y="5488"/>
                      <a:pt x="488086" y="1244"/>
                      <a:pt x="490699" y="29923"/>
                    </a:cubicBezTo>
                    <a:cubicBezTo>
                      <a:pt x="497579" y="105438"/>
                      <a:pt x="516466" y="358796"/>
                      <a:pt x="507709" y="458488"/>
                    </a:cubicBezTo>
                    <a:cubicBezTo>
                      <a:pt x="498952" y="558180"/>
                      <a:pt x="513346" y="601949"/>
                      <a:pt x="438159" y="628076"/>
                    </a:cubicBezTo>
                    <a:cubicBezTo>
                      <a:pt x="362972" y="654203"/>
                      <a:pt x="129443" y="651653"/>
                      <a:pt x="56585" y="615249"/>
                    </a:cubicBezTo>
                    <a:cubicBezTo>
                      <a:pt x="-16273" y="578845"/>
                      <a:pt x="7714" y="507207"/>
                      <a:pt x="1013" y="409653"/>
                    </a:cubicBezTo>
                    <a:cubicBezTo>
                      <a:pt x="1877" y="333567"/>
                      <a:pt x="-7192" y="276303"/>
                      <a:pt x="16379" y="29923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00" name="CustomShape 23"/>
              <p:cNvSpPr/>
              <p:nvPr/>
            </p:nvSpPr>
            <p:spPr>
              <a:xfrm>
                <a:off x="2833920" y="6095880"/>
                <a:ext cx="198000" cy="53640"/>
              </a:xfrm>
              <a:custGeom>
                <a:avLst/>
                <a:gdLst/>
                <a:ahLst/>
                <a:rect l="l" t="t" r="r" b="b"/>
                <a:pathLst>
                  <a:path w="252260" h="73317">
                    <a:moveTo>
                      <a:pt x="3492" y="10477"/>
                    </a:moveTo>
                    <a:lnTo>
                      <a:pt x="876" y="59360"/>
                    </a:lnTo>
                    <a:cubicBezTo>
                      <a:pt x="876" y="59360"/>
                      <a:pt x="0" y="72454"/>
                      <a:pt x="13094" y="72454"/>
                    </a:cubicBezTo>
                    <a:lnTo>
                      <a:pt x="238290" y="72454"/>
                    </a:lnTo>
                    <a:cubicBezTo>
                      <a:pt x="238290" y="72454"/>
                      <a:pt x="251384" y="73317"/>
                      <a:pt x="251384" y="60223"/>
                    </a:cubicBezTo>
                    <a:cubicBezTo>
                      <a:pt x="251384" y="47142"/>
                      <a:pt x="250508" y="9601"/>
                      <a:pt x="250508" y="9601"/>
                    </a:cubicBezTo>
                    <a:cubicBezTo>
                      <a:pt x="250508" y="9601"/>
                      <a:pt x="252260" y="876"/>
                      <a:pt x="240030" y="876"/>
                    </a:cubicBezTo>
                    <a:lnTo>
                      <a:pt x="16586" y="876"/>
                    </a:lnTo>
                    <a:cubicBezTo>
                      <a:pt x="16586" y="876"/>
                      <a:pt x="4356" y="0"/>
                      <a:pt x="3492" y="1047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01" name="CustomShape 24"/>
              <p:cNvSpPr/>
              <p:nvPr/>
            </p:nvSpPr>
            <p:spPr>
              <a:xfrm>
                <a:off x="27626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02" name="CustomShape 25"/>
              <p:cNvSpPr/>
              <p:nvPr/>
            </p:nvSpPr>
            <p:spPr>
              <a:xfrm>
                <a:off x="30002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03" name="CustomShape 26"/>
              <p:cNvSpPr/>
              <p:nvPr/>
            </p:nvSpPr>
            <p:spPr>
              <a:xfrm>
                <a:off x="2874960" y="616248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04" name="CustomShape 27"/>
              <p:cNvSpPr/>
              <p:nvPr/>
            </p:nvSpPr>
            <p:spPr>
              <a:xfrm>
                <a:off x="27626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05" name="CustomShape 28"/>
              <p:cNvSpPr/>
              <p:nvPr/>
            </p:nvSpPr>
            <p:spPr>
              <a:xfrm>
                <a:off x="30002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06" name="CustomShape 29"/>
              <p:cNvSpPr/>
              <p:nvPr/>
            </p:nvSpPr>
            <p:spPr>
              <a:xfrm>
                <a:off x="2874960" y="6198840"/>
                <a:ext cx="112320" cy="2520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07" name="CustomShape 30"/>
              <p:cNvSpPr/>
              <p:nvPr/>
            </p:nvSpPr>
            <p:spPr>
              <a:xfrm>
                <a:off x="27626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08" name="CustomShape 31"/>
              <p:cNvSpPr/>
              <p:nvPr/>
            </p:nvSpPr>
            <p:spPr>
              <a:xfrm>
                <a:off x="30002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09" name="CustomShape 32"/>
              <p:cNvSpPr/>
              <p:nvPr/>
            </p:nvSpPr>
            <p:spPr>
              <a:xfrm>
                <a:off x="2874960" y="623376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78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10" name="CustomShape 33"/>
              <p:cNvSpPr/>
              <p:nvPr/>
            </p:nvSpPr>
            <p:spPr>
              <a:xfrm>
                <a:off x="27626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11" name="CustomShape 34"/>
              <p:cNvSpPr/>
              <p:nvPr/>
            </p:nvSpPr>
            <p:spPr>
              <a:xfrm>
                <a:off x="30002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12" name="CustomShape 35"/>
              <p:cNvSpPr/>
              <p:nvPr/>
            </p:nvSpPr>
            <p:spPr>
              <a:xfrm>
                <a:off x="2874960" y="627012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38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13" name="CustomShape 36"/>
              <p:cNvSpPr/>
              <p:nvPr/>
            </p:nvSpPr>
            <p:spPr>
              <a:xfrm>
                <a:off x="2833920" y="6409800"/>
                <a:ext cx="213840" cy="75960"/>
              </a:xfrm>
              <a:custGeom>
                <a:avLst/>
                <a:gdLst/>
                <a:ahLst/>
                <a:rect l="l" t="t" r="r" b="b"/>
                <a:pathLst>
                  <a:path w="232182" h="185471">
                    <a:moveTo>
                      <a:pt x="232182" y="92735"/>
                    </a:moveTo>
                    <a:cubicBezTo>
                      <a:pt x="232182" y="143955"/>
                      <a:pt x="180213" y="185471"/>
                      <a:pt x="116091" y="185471"/>
                    </a:cubicBezTo>
                    <a:cubicBezTo>
                      <a:pt x="51969" y="185471"/>
                      <a:pt x="0" y="143955"/>
                      <a:pt x="0" y="92735"/>
                    </a:cubicBezTo>
                    <a:cubicBezTo>
                      <a:pt x="0" y="41516"/>
                      <a:pt x="51969" y="0"/>
                      <a:pt x="116091" y="0"/>
                    </a:cubicBezTo>
                    <a:cubicBezTo>
                      <a:pt x="180213" y="0"/>
                      <a:pt x="232182" y="41516"/>
                      <a:pt x="232182" y="92735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14" name="CustomShape 37"/>
              <p:cNvSpPr/>
              <p:nvPr/>
            </p:nvSpPr>
            <p:spPr>
              <a:xfrm>
                <a:off x="2680200" y="6046560"/>
                <a:ext cx="496080" cy="513720"/>
              </a:xfrm>
              <a:custGeom>
                <a:avLst/>
                <a:gdLst/>
                <a:ahLst/>
                <a:rect l="l" t="t" r="r" b="b"/>
                <a:pathLst>
                  <a:path w="630326" h="699021">
                    <a:moveTo>
                      <a:pt x="604888" y="594957"/>
                    </a:moveTo>
                    <a:cubicBezTo>
                      <a:pt x="593636" y="672897"/>
                      <a:pt x="527075" y="674218"/>
                      <a:pt x="485216" y="682117"/>
                    </a:cubicBezTo>
                    <a:cubicBezTo>
                      <a:pt x="340817" y="699021"/>
                      <a:pt x="213563" y="688810"/>
                      <a:pt x="85649" y="664007"/>
                    </a:cubicBezTo>
                    <a:cubicBezTo>
                      <a:pt x="23711" y="650672"/>
                      <a:pt x="27838" y="618134"/>
                      <a:pt x="24549" y="598386"/>
                    </a:cubicBezTo>
                    <a:cubicBezTo>
                      <a:pt x="14313" y="499999"/>
                      <a:pt x="0" y="219024"/>
                      <a:pt x="29921" y="66828"/>
                    </a:cubicBezTo>
                    <a:cubicBezTo>
                      <a:pt x="33807" y="44971"/>
                      <a:pt x="55943" y="17539"/>
                      <a:pt x="87376" y="10389"/>
                    </a:cubicBezTo>
                    <a:cubicBezTo>
                      <a:pt x="133033" y="0"/>
                      <a:pt x="487451" y="1702"/>
                      <a:pt x="562534" y="11709"/>
                    </a:cubicBezTo>
                    <a:cubicBezTo>
                      <a:pt x="586206" y="14872"/>
                      <a:pt x="611822" y="38253"/>
                      <a:pt x="614502" y="73063"/>
                    </a:cubicBezTo>
                    <a:cubicBezTo>
                      <a:pt x="617042" y="106096"/>
                      <a:pt x="630326" y="340157"/>
                      <a:pt x="604888" y="59495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315" name="CustomShape 38"/>
            <p:cNvSpPr/>
            <p:nvPr/>
          </p:nvSpPr>
          <p:spPr>
            <a:xfrm flipV="1">
              <a:off x="44280" y="6292800"/>
              <a:ext cx="290520" cy="25200"/>
            </a:xfrm>
            <a:custGeom>
              <a:avLst/>
              <a:gdLst/>
              <a:ahLst/>
              <a:rect l="l" t="t" r="r" b="b"/>
              <a:pathLst>
                <a:path w="863995" h="0">
                  <a:moveTo>
                    <a:pt x="863995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b58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6" name="CustomShape 39"/>
            <p:cNvSpPr/>
            <p:nvPr/>
          </p:nvSpPr>
          <p:spPr>
            <a:xfrm flipV="1">
              <a:off x="4670280" y="6262200"/>
              <a:ext cx="4294440" cy="47520"/>
            </a:xfrm>
            <a:custGeom>
              <a:avLst/>
              <a:gdLst/>
              <a:ahLst/>
              <a:rect l="l" t="t" r="r" b="b"/>
              <a:pathLst>
                <a:path w="827996" h="0">
                  <a:moveTo>
                    <a:pt x="827996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d5a9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7" name="CustomShape 40"/>
            <p:cNvSpPr/>
            <p:nvPr/>
          </p:nvSpPr>
          <p:spPr>
            <a:xfrm>
              <a:off x="3206520" y="6318000"/>
              <a:ext cx="414360" cy="28440"/>
            </a:xfrm>
            <a:custGeom>
              <a:avLst/>
              <a:gdLst/>
              <a:ahLst/>
              <a:rect l="l" t="t" r="r" b="b"/>
              <a:pathLst>
                <a:path w="406794" h="0">
                  <a:moveTo>
                    <a:pt x="0" y="0"/>
                  </a:moveTo>
                  <a:lnTo>
                    <a:pt x="406794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8" name="CustomShape 41"/>
            <p:cNvSpPr/>
            <p:nvPr/>
          </p:nvSpPr>
          <p:spPr>
            <a:xfrm>
              <a:off x="2090520" y="6319800"/>
              <a:ext cx="563400" cy="33120"/>
            </a:xfrm>
            <a:custGeom>
              <a:avLst/>
              <a:gdLst/>
              <a:ahLst/>
              <a:rect l="l" t="t" r="r" b="b"/>
              <a:pathLst>
                <a:path w="421195" h="0">
                  <a:moveTo>
                    <a:pt x="0" y="0"/>
                  </a:moveTo>
                  <a:lnTo>
                    <a:pt x="421195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9" name="CustomShape 42"/>
            <p:cNvSpPr/>
            <p:nvPr/>
          </p:nvSpPr>
          <p:spPr>
            <a:xfrm flipV="1">
              <a:off x="1055520" y="6296040"/>
              <a:ext cx="452160" cy="26640"/>
            </a:xfrm>
            <a:custGeom>
              <a:avLst/>
              <a:gdLst/>
              <a:ahLst/>
              <a:rect l="l" t="t" r="r" b="b"/>
              <a:pathLst>
                <a:path w="421196" h="0">
                  <a:moveTo>
                    <a:pt x="0" y="0"/>
                  </a:moveTo>
                  <a:lnTo>
                    <a:pt x="421196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320" name="Рисунок 13" descr=""/>
            <p:cNvPicPr/>
            <p:nvPr/>
          </p:nvPicPr>
          <p:blipFill>
            <a:blip r:embed="rId1"/>
            <a:stretch/>
          </p:blipFill>
          <p:spPr>
            <a:xfrm>
              <a:off x="334800" y="5925240"/>
              <a:ext cx="737640" cy="713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4321" name="Group 43"/>
            <p:cNvGrpSpPr/>
            <p:nvPr/>
          </p:nvGrpSpPr>
          <p:grpSpPr>
            <a:xfrm>
              <a:off x="3620520" y="5988960"/>
              <a:ext cx="1050120" cy="769680"/>
              <a:chOff x="3620520" y="5988960"/>
              <a:chExt cx="1050120" cy="769680"/>
            </a:xfrm>
          </p:grpSpPr>
          <p:sp>
            <p:nvSpPr>
              <p:cNvPr id="4322" name="CustomShape 44"/>
              <p:cNvSpPr/>
              <p:nvPr/>
            </p:nvSpPr>
            <p:spPr>
              <a:xfrm>
                <a:off x="4135320" y="6001560"/>
                <a:ext cx="20520" cy="18720"/>
              </a:xfrm>
              <a:custGeom>
                <a:avLst/>
                <a:gdLst/>
                <a:ahLst/>
                <a:rect l="l" t="t" r="r" b="b"/>
                <a:pathLst>
                  <a:path w="26175" h="26162">
                    <a:moveTo>
                      <a:pt x="0" y="13094"/>
                    </a:moveTo>
                    <a:cubicBezTo>
                      <a:pt x="0" y="5855"/>
                      <a:pt x="5867" y="0"/>
                      <a:pt x="13094" y="0"/>
                    </a:cubicBezTo>
                    <a:cubicBezTo>
                      <a:pt x="20320" y="0"/>
                      <a:pt x="26162" y="5855"/>
                      <a:pt x="26175" y="13094"/>
                    </a:cubicBezTo>
                    <a:cubicBezTo>
                      <a:pt x="26175" y="20320"/>
                      <a:pt x="20320" y="26162"/>
                      <a:pt x="13094" y="26162"/>
                    </a:cubicBezTo>
                    <a:cubicBezTo>
                      <a:pt x="5867" y="26162"/>
                      <a:pt x="0" y="20333"/>
                      <a:pt x="0" y="13094"/>
                    </a:cubicBezTo>
                    <a:close/>
                  </a:path>
                </a:pathLst>
              </a:custGeom>
              <a:noFill/>
              <a:ln cap="rnd" w="8640">
                <a:solidFill>
                  <a:srgbClr val="009ad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23" name="CustomShape 45"/>
              <p:cNvSpPr/>
              <p:nvPr/>
            </p:nvSpPr>
            <p:spPr>
              <a:xfrm>
                <a:off x="3661560" y="6031800"/>
                <a:ext cx="967680" cy="583920"/>
              </a:xfrm>
              <a:custGeom>
                <a:avLst/>
                <a:gdLst/>
                <a:ahLst/>
                <a:rect l="l" t="t" r="r" b="b"/>
                <a:pathLst>
                  <a:path w="1227798" h="792785">
                    <a:moveTo>
                      <a:pt x="0" y="792785"/>
                    </a:moveTo>
                    <a:lnTo>
                      <a:pt x="0" y="0"/>
                    </a:lnTo>
                    <a:lnTo>
                      <a:pt x="1227798" y="0"/>
                    </a:lnTo>
                    <a:lnTo>
                      <a:pt x="1227798" y="787768"/>
                    </a:lnTo>
                    <a:lnTo>
                      <a:pt x="1227798" y="792785"/>
                    </a:lnTo>
                    <a:lnTo>
                      <a:pt x="0" y="792785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f5b9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24" name="CustomShape 46"/>
              <p:cNvSpPr/>
              <p:nvPr/>
            </p:nvSpPr>
            <p:spPr>
              <a:xfrm>
                <a:off x="3841200" y="6309360"/>
                <a:ext cx="33120" cy="21960"/>
              </a:xfrm>
              <a:custGeom>
                <a:avLst/>
                <a:gdLst/>
                <a:ahLst/>
                <a:rect l="l" t="t" r="r" b="b"/>
                <a:pathLst>
                  <a:path w="59654" h="29026">
                    <a:moveTo>
                      <a:pt x="32523" y="1154"/>
                    </a:moveTo>
                    <a:cubicBezTo>
                      <a:pt x="-27131" y="2016"/>
                      <a:pt x="-22610" y="3448"/>
                      <a:pt x="-22610" y="3448"/>
                    </a:cubicBezTo>
                    <a:lnTo>
                      <a:pt x="7201" y="29026"/>
                    </a:lnTo>
                    <a:cubicBezTo>
                      <a:pt x="0" y="21978"/>
                      <a:pt x="3086" y="6826"/>
                      <a:pt x="13957" y="2280"/>
                    </a:cubicBezTo>
                    <a:cubicBezTo>
                      <a:pt x="19399" y="0"/>
                      <a:pt x="26641" y="292"/>
                      <a:pt x="32523" y="11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25" name="CustomShape 47"/>
              <p:cNvSpPr/>
              <p:nvPr/>
            </p:nvSpPr>
            <p:spPr>
              <a:xfrm>
                <a:off x="3620520" y="5988960"/>
                <a:ext cx="1050120" cy="769680"/>
              </a:xfrm>
              <a:custGeom>
                <a:avLst/>
                <a:gdLst/>
                <a:ahLst/>
                <a:rect l="l" t="t" r="r" b="b"/>
                <a:pathLst>
                  <a:path w="1334554" h="1045121">
                    <a:moveTo>
                      <a:pt x="1298105" y="0"/>
                    </a:moveTo>
                    <a:lnTo>
                      <a:pt x="36436" y="0"/>
                    </a:lnTo>
                    <a:cubicBezTo>
                      <a:pt x="16307" y="0"/>
                      <a:pt x="12" y="16294"/>
                      <a:pt x="12" y="36436"/>
                    </a:cubicBezTo>
                    <a:lnTo>
                      <a:pt x="0" y="873189"/>
                    </a:lnTo>
                    <a:cubicBezTo>
                      <a:pt x="12" y="893318"/>
                      <a:pt x="16307" y="909650"/>
                      <a:pt x="36436" y="909650"/>
                    </a:cubicBezTo>
                    <a:lnTo>
                      <a:pt x="511911" y="909650"/>
                    </a:lnTo>
                    <a:cubicBezTo>
                      <a:pt x="510997" y="927621"/>
                      <a:pt x="507200" y="934949"/>
                      <a:pt x="495097" y="946887"/>
                    </a:cubicBezTo>
                    <a:cubicBezTo>
                      <a:pt x="486054" y="955777"/>
                      <a:pt x="474535" y="959015"/>
                      <a:pt x="464058" y="970648"/>
                    </a:cubicBezTo>
                    <a:cubicBezTo>
                      <a:pt x="453758" y="982459"/>
                      <a:pt x="447573" y="1001128"/>
                      <a:pt x="447573" y="1038441"/>
                    </a:cubicBezTo>
                    <a:lnTo>
                      <a:pt x="447573" y="1045121"/>
                    </a:lnTo>
                    <a:lnTo>
                      <a:pt x="886968" y="1045121"/>
                    </a:lnTo>
                    <a:lnTo>
                      <a:pt x="886968" y="1038441"/>
                    </a:lnTo>
                    <a:cubicBezTo>
                      <a:pt x="886968" y="1001128"/>
                      <a:pt x="880795" y="982459"/>
                      <a:pt x="870471" y="970648"/>
                    </a:cubicBezTo>
                    <a:cubicBezTo>
                      <a:pt x="860018" y="959015"/>
                      <a:pt x="848487" y="955777"/>
                      <a:pt x="839432" y="946887"/>
                    </a:cubicBezTo>
                    <a:cubicBezTo>
                      <a:pt x="827341" y="934949"/>
                      <a:pt x="823557" y="927621"/>
                      <a:pt x="822655" y="909650"/>
                    </a:cubicBezTo>
                    <a:lnTo>
                      <a:pt x="1298105" y="909650"/>
                    </a:lnTo>
                    <a:cubicBezTo>
                      <a:pt x="1318234" y="909650"/>
                      <a:pt x="1334529" y="893318"/>
                      <a:pt x="1334529" y="873189"/>
                    </a:cubicBezTo>
                    <a:lnTo>
                      <a:pt x="1334554" y="873189"/>
                    </a:lnTo>
                    <a:lnTo>
                      <a:pt x="1334554" y="36436"/>
                    </a:lnTo>
                    <a:cubicBezTo>
                      <a:pt x="1334529" y="16294"/>
                      <a:pt x="1318234" y="0"/>
                      <a:pt x="1298105" y="0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3539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326" name="Рисунок 19" descr=""/>
              <p:cNvPicPr/>
              <p:nvPr/>
            </p:nvPicPr>
            <p:blipFill>
              <a:blip r:embed="rId2"/>
              <a:srcRect l="48856" t="13487" r="2044" b="3235"/>
              <a:stretch/>
            </p:blipFill>
            <p:spPr>
              <a:xfrm>
                <a:off x="3752640" y="6061320"/>
                <a:ext cx="726480" cy="547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aphicFrame>
        <p:nvGraphicFramePr>
          <p:cNvPr id="4327" name="Object 48"/>
          <p:cNvGraphicFramePr/>
          <p:nvPr/>
        </p:nvGraphicFramePr>
        <p:xfrm>
          <a:off x="6926400" y="5821200"/>
          <a:ext cx="1923840" cy="33984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4328" name="Объект 54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6926400" y="5821200"/>
                    <a:ext cx="1923840" cy="339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4329" name="Рисунок 55" descr=""/>
          <p:cNvPicPr/>
          <p:nvPr/>
        </p:nvPicPr>
        <p:blipFill>
          <a:blip r:embed="rId5"/>
          <a:srcRect l="9407" t="16557" r="49890" b="15594"/>
          <a:stretch/>
        </p:blipFill>
        <p:spPr>
          <a:xfrm>
            <a:off x="520560" y="122400"/>
            <a:ext cx="2001960" cy="888840"/>
          </a:xfrm>
          <a:prstGeom prst="rect">
            <a:avLst/>
          </a:prstGeom>
          <a:ln w="0">
            <a:noFill/>
          </a:ln>
        </p:spPr>
      </p:pic>
      <p:sp>
        <p:nvSpPr>
          <p:cNvPr id="4330" name="CustomShape 49"/>
          <p:cNvSpPr/>
          <p:nvPr/>
        </p:nvSpPr>
        <p:spPr>
          <a:xfrm>
            <a:off x="2684520" y="428760"/>
            <a:ext cx="590220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Calibri Light"/>
              </a:rPr>
              <a:t>Разработчик программно-аппаратных комплексов для АПК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4331" name="Table 50"/>
          <p:cNvGraphicFramePr/>
          <p:nvPr/>
        </p:nvGraphicFramePr>
        <p:xfrm>
          <a:off x="1246320" y="2149560"/>
          <a:ext cx="6742080" cy="2967120"/>
        </p:xfrm>
        <a:graphic>
          <a:graphicData uri="http://schemas.openxmlformats.org/drawingml/2006/table">
            <a:tbl>
              <a:tblPr/>
              <a:tblGrid>
                <a:gridCol w="4908240"/>
                <a:gridCol w="1833840"/>
              </a:tblGrid>
              <a:tr h="3715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ru-RU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Показатель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1cade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ru-RU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Руб.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1cade4"/>
                    </a:solidFill>
                  </a:tcPr>
                </a:tc>
              </a:tr>
              <a:tr h="3697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Сумма кредита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cce3f5"/>
                    </a:solidFill>
                  </a:tcPr>
                </a:tc>
                <a:tc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cce3f5"/>
                    </a:solidFill>
                  </a:tcPr>
                </a:tc>
              </a:tr>
              <a:tr h="3715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Первоначальный взнос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e7f1fa"/>
                    </a:solidFill>
                  </a:tcPr>
                </a:tc>
                <a:tc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e7f1fa"/>
                    </a:solidFill>
                  </a:tcPr>
                </a:tc>
              </a:tr>
              <a:tr h="3715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% обслуживания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cce3f5"/>
                    </a:solidFill>
                  </a:tcPr>
                </a:tc>
                <a:tc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cce3f5"/>
                    </a:solidFill>
                  </a:tcPr>
                </a:tc>
              </a:tr>
              <a:tr h="3697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Каникулы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e7f1fa"/>
                    </a:solidFill>
                  </a:tcPr>
                </a:tc>
                <a:tc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e7f1fa"/>
                    </a:solidFill>
                  </a:tcPr>
                </a:tc>
              </a:tr>
              <a:tr h="3715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Ежегодный платеж по кредиту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cce3f5"/>
                    </a:solidFill>
                  </a:tcPr>
                </a:tc>
                <a:tc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cce3f5"/>
                    </a:solidFill>
                  </a:tcPr>
                </a:tc>
              </a:tr>
              <a:tr h="3700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Ежегодная экономия от внедрения системы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e7f1fa"/>
                    </a:solidFill>
                  </a:tcPr>
                </a:tc>
                <a:tc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e7f1fa"/>
                    </a:solidFill>
                  </a:tcPr>
                </a:tc>
              </a:tr>
              <a:tr h="3715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Итоговая экономия с учетом кредита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cce3f5"/>
                    </a:solidFill>
                  </a:tcPr>
                </a:tc>
                <a:tc>
                  <a:tcPr marL="91440" marR="91440">
                    <a:lnL w="5760">
                      <a:solidFill>
                        <a:srgbClr val="ffffff"/>
                      </a:solidFill>
                    </a:lnL>
                    <a:lnR w="5760">
                      <a:solidFill>
                        <a:srgbClr val="ffffff"/>
                      </a:solidFill>
                    </a:lnR>
                    <a:lnT w="5760">
                      <a:solidFill>
                        <a:srgbClr val="ffffff"/>
                      </a:solidFill>
                    </a:lnT>
                    <a:lnB w="5760">
                      <a:solidFill>
                        <a:srgbClr val="ffffff"/>
                      </a:solidFill>
                    </a:lnB>
                    <a:solidFill>
                      <a:srgbClr val="cce3f5"/>
                    </a:solidFill>
                  </a:tcPr>
                </a:tc>
              </a:tr>
            </a:tbl>
          </a:graphicData>
        </a:graphic>
      </p:graphicFrame>
      <p:sp>
        <p:nvSpPr>
          <p:cNvPr id="4332" name="CustomShape 51"/>
          <p:cNvSpPr/>
          <p:nvPr/>
        </p:nvSpPr>
        <p:spPr>
          <a:xfrm>
            <a:off x="1360440" y="1047600"/>
            <a:ext cx="4805280" cy="119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400" spc="-1" strike="noStrike">
                <a:solidFill>
                  <a:srgbClr val="1d6295"/>
                </a:solidFill>
                <a:latin typeface="Calibri Light"/>
              </a:rPr>
              <a:t>Экономическая эффективность в составе инвесткредита на 10 лет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333" name="Picture 4" descr="https://vsefk.ru/upload/iblock/d7b/d7b9b887899db9c33d271d16ade39bf0.jpeg"/>
          <p:cNvPicPr/>
          <p:nvPr/>
        </p:nvPicPr>
        <p:blipFill>
          <a:blip r:embed="rId6"/>
          <a:stretch/>
        </p:blipFill>
        <p:spPr>
          <a:xfrm>
            <a:off x="5924520" y="639720"/>
            <a:ext cx="1098720" cy="884160"/>
          </a:xfrm>
          <a:prstGeom prst="rect">
            <a:avLst/>
          </a:prstGeom>
          <a:ln w="0">
            <a:noFill/>
          </a:ln>
        </p:spPr>
      </p:pic>
      <p:pic>
        <p:nvPicPr>
          <p:cNvPr id="4334" name="Picture 6" descr="https://city-yaroslavl.ru/upload/iblock/865/sberbank_oproverg_informaciyu_o_pohischenii_2_mlrd_rubley_so_schetov_klientov_931_2019_03_11_16_06_08.png"/>
          <p:cNvPicPr/>
          <p:nvPr/>
        </p:nvPicPr>
        <p:blipFill>
          <a:blip r:embed="rId7"/>
          <a:stretch/>
        </p:blipFill>
        <p:spPr>
          <a:xfrm>
            <a:off x="7023240" y="900000"/>
            <a:ext cx="807840" cy="409680"/>
          </a:xfrm>
          <a:prstGeom prst="rect">
            <a:avLst/>
          </a:prstGeom>
          <a:ln w="0">
            <a:noFill/>
          </a:ln>
        </p:spPr>
      </p:pic>
      <p:pic>
        <p:nvPicPr>
          <p:cNvPr id="4335" name="Picture 8" descr="https://flowers-novokuznetsk.ru/assets/img/slider/vtb.png"/>
          <p:cNvPicPr/>
          <p:nvPr/>
        </p:nvPicPr>
        <p:blipFill>
          <a:blip r:embed="rId8"/>
          <a:stretch/>
        </p:blipFill>
        <p:spPr>
          <a:xfrm>
            <a:off x="8004240" y="847800"/>
            <a:ext cx="811080" cy="5173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CustomShape 1"/>
          <p:cNvSpPr/>
          <p:nvPr/>
        </p:nvSpPr>
        <p:spPr>
          <a:xfrm>
            <a:off x="1062000" y="2179080"/>
            <a:ext cx="6558120" cy="180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ЭКОНОМИЧЕСКАЯ ЭФФЕКТИВНОСТЬ 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СИСТЕМЫ</a:t>
            </a:r>
            <a:r>
              <a:rPr b="1" lang="en-US" sz="28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 </a:t>
            </a:r>
            <a:r>
              <a:rPr b="1" lang="ru-RU" sz="28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УПРАВЛЕНИЯ МОЛОЧНОЙ ФЕРМОЙ </a:t>
            </a:r>
            <a:r>
              <a:rPr b="1" lang="en-US" sz="28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Milk IT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4337" name="Group 2"/>
          <p:cNvGrpSpPr/>
          <p:nvPr/>
        </p:nvGrpSpPr>
        <p:grpSpPr>
          <a:xfrm>
            <a:off x="44280" y="5665680"/>
            <a:ext cx="8920440" cy="1116000"/>
            <a:chOff x="44280" y="5665680"/>
            <a:chExt cx="8920440" cy="1116000"/>
          </a:xfrm>
        </p:grpSpPr>
        <p:grpSp>
          <p:nvGrpSpPr>
            <p:cNvPr id="4338" name="Group 3"/>
            <p:cNvGrpSpPr/>
            <p:nvPr/>
          </p:nvGrpSpPr>
          <p:grpSpPr>
            <a:xfrm>
              <a:off x="1361160" y="5665680"/>
              <a:ext cx="804600" cy="1116000"/>
              <a:chOff x="1361160" y="5665680"/>
              <a:chExt cx="804600" cy="1116000"/>
            </a:xfrm>
          </p:grpSpPr>
          <p:sp>
            <p:nvSpPr>
              <p:cNvPr id="4339" name="CustomShape 4"/>
              <p:cNvSpPr/>
              <p:nvPr/>
            </p:nvSpPr>
            <p:spPr>
              <a:xfrm>
                <a:off x="1361160" y="5665680"/>
                <a:ext cx="804600" cy="1116000"/>
              </a:xfrm>
              <a:custGeom>
                <a:avLst/>
                <a:gdLst/>
                <a:ahLst/>
                <a:rect l="l" t="t" r="r" b="b"/>
                <a:pathLst>
                  <a:path w="930834" h="1398486">
                    <a:moveTo>
                      <a:pt x="47219" y="61824"/>
                    </a:moveTo>
                    <a:lnTo>
                      <a:pt x="342875" y="51702"/>
                    </a:lnTo>
                    <a:cubicBezTo>
                      <a:pt x="342875" y="51702"/>
                      <a:pt x="557606" y="0"/>
                      <a:pt x="801548" y="87681"/>
                    </a:cubicBezTo>
                    <a:cubicBezTo>
                      <a:pt x="801548" y="87681"/>
                      <a:pt x="846519" y="114668"/>
                      <a:pt x="857758" y="160757"/>
                    </a:cubicBezTo>
                    <a:cubicBezTo>
                      <a:pt x="868998" y="206845"/>
                      <a:pt x="877989" y="247320"/>
                      <a:pt x="883615" y="300152"/>
                    </a:cubicBezTo>
                    <a:cubicBezTo>
                      <a:pt x="883615" y="300152"/>
                      <a:pt x="912838" y="313639"/>
                      <a:pt x="921842" y="324879"/>
                    </a:cubicBezTo>
                    <a:cubicBezTo>
                      <a:pt x="930834" y="336131"/>
                      <a:pt x="929716" y="347370"/>
                      <a:pt x="929716" y="359740"/>
                    </a:cubicBezTo>
                    <a:cubicBezTo>
                      <a:pt x="929716" y="372097"/>
                      <a:pt x="930834" y="390093"/>
                      <a:pt x="930834" y="390093"/>
                    </a:cubicBezTo>
                    <a:lnTo>
                      <a:pt x="909472" y="413690"/>
                    </a:lnTo>
                    <a:lnTo>
                      <a:pt x="907225" y="438429"/>
                    </a:lnTo>
                    <a:lnTo>
                      <a:pt x="890359" y="454165"/>
                    </a:lnTo>
                    <a:cubicBezTo>
                      <a:pt x="890359" y="454165"/>
                      <a:pt x="925208" y="451917"/>
                      <a:pt x="924090" y="511505"/>
                    </a:cubicBezTo>
                    <a:cubicBezTo>
                      <a:pt x="922960" y="571081"/>
                      <a:pt x="922960" y="718350"/>
                      <a:pt x="922960" y="718350"/>
                    </a:cubicBezTo>
                    <a:cubicBezTo>
                      <a:pt x="922960" y="718350"/>
                      <a:pt x="912838" y="758825"/>
                      <a:pt x="894855" y="777938"/>
                    </a:cubicBezTo>
                    <a:cubicBezTo>
                      <a:pt x="876872" y="797039"/>
                      <a:pt x="840892" y="827405"/>
                      <a:pt x="840892" y="827405"/>
                    </a:cubicBezTo>
                    <a:cubicBezTo>
                      <a:pt x="840892" y="827405"/>
                      <a:pt x="833031" y="825144"/>
                      <a:pt x="826275" y="811657"/>
                    </a:cubicBezTo>
                    <a:lnTo>
                      <a:pt x="879119" y="762191"/>
                    </a:lnTo>
                    <a:cubicBezTo>
                      <a:pt x="879119" y="762191"/>
                      <a:pt x="894855" y="741959"/>
                      <a:pt x="894855" y="701485"/>
                    </a:cubicBezTo>
                    <a:cubicBezTo>
                      <a:pt x="894855" y="661022"/>
                      <a:pt x="898233" y="503631"/>
                      <a:pt x="898233" y="503631"/>
                    </a:cubicBezTo>
                    <a:cubicBezTo>
                      <a:pt x="898233" y="503631"/>
                      <a:pt x="897102" y="496888"/>
                      <a:pt x="884733" y="496888"/>
                    </a:cubicBezTo>
                    <a:lnTo>
                      <a:pt x="831901" y="496888"/>
                    </a:lnTo>
                    <a:lnTo>
                      <a:pt x="781317" y="764438"/>
                    </a:lnTo>
                    <a:cubicBezTo>
                      <a:pt x="781317" y="764438"/>
                      <a:pt x="781317" y="788048"/>
                      <a:pt x="789178" y="791426"/>
                    </a:cubicBezTo>
                    <a:cubicBezTo>
                      <a:pt x="797052" y="794791"/>
                      <a:pt x="840892" y="822897"/>
                      <a:pt x="849897" y="840892"/>
                    </a:cubicBezTo>
                    <a:cubicBezTo>
                      <a:pt x="849897" y="840892"/>
                      <a:pt x="871245" y="863371"/>
                      <a:pt x="876872" y="868998"/>
                    </a:cubicBezTo>
                    <a:cubicBezTo>
                      <a:pt x="882498" y="874611"/>
                      <a:pt x="909472" y="876859"/>
                      <a:pt x="911720" y="906094"/>
                    </a:cubicBezTo>
                    <a:cubicBezTo>
                      <a:pt x="913968" y="935317"/>
                      <a:pt x="913968" y="946569"/>
                      <a:pt x="913968" y="946569"/>
                    </a:cubicBezTo>
                    <a:cubicBezTo>
                      <a:pt x="913968" y="946569"/>
                      <a:pt x="900481" y="971296"/>
                      <a:pt x="893737" y="974674"/>
                    </a:cubicBezTo>
                    <a:cubicBezTo>
                      <a:pt x="886993" y="978040"/>
                      <a:pt x="883615" y="996023"/>
                      <a:pt x="883615" y="996023"/>
                    </a:cubicBezTo>
                    <a:lnTo>
                      <a:pt x="873493" y="1000519"/>
                    </a:lnTo>
                    <a:cubicBezTo>
                      <a:pt x="873493" y="1000519"/>
                      <a:pt x="858888" y="1088212"/>
                      <a:pt x="818413" y="1136548"/>
                    </a:cubicBezTo>
                    <a:cubicBezTo>
                      <a:pt x="818413" y="1136548"/>
                      <a:pt x="803796" y="1152296"/>
                      <a:pt x="770077" y="1156780"/>
                    </a:cubicBezTo>
                    <a:cubicBezTo>
                      <a:pt x="736346" y="1161288"/>
                      <a:pt x="720611" y="1161288"/>
                      <a:pt x="720611" y="1161288"/>
                    </a:cubicBezTo>
                    <a:lnTo>
                      <a:pt x="719480" y="1214120"/>
                    </a:lnTo>
                    <a:cubicBezTo>
                      <a:pt x="719480" y="1214120"/>
                      <a:pt x="722859" y="1225360"/>
                      <a:pt x="708241" y="1225360"/>
                    </a:cubicBezTo>
                    <a:cubicBezTo>
                      <a:pt x="693623" y="1225360"/>
                      <a:pt x="653161" y="1224242"/>
                      <a:pt x="653161" y="1224242"/>
                    </a:cubicBezTo>
                    <a:lnTo>
                      <a:pt x="652031" y="1242225"/>
                    </a:lnTo>
                    <a:lnTo>
                      <a:pt x="628421" y="1242225"/>
                    </a:lnTo>
                    <a:lnTo>
                      <a:pt x="629552" y="1272578"/>
                    </a:lnTo>
                    <a:lnTo>
                      <a:pt x="608190" y="1272578"/>
                    </a:lnTo>
                    <a:lnTo>
                      <a:pt x="608190" y="1295057"/>
                    </a:lnTo>
                    <a:lnTo>
                      <a:pt x="608190" y="1382751"/>
                    </a:lnTo>
                    <a:cubicBezTo>
                      <a:pt x="608190" y="1382751"/>
                      <a:pt x="605942" y="1396238"/>
                      <a:pt x="600316" y="1396238"/>
                    </a:cubicBezTo>
                    <a:lnTo>
                      <a:pt x="568846" y="1396238"/>
                    </a:lnTo>
                    <a:cubicBezTo>
                      <a:pt x="568846" y="1396238"/>
                      <a:pt x="559854" y="1397368"/>
                      <a:pt x="559854" y="1381620"/>
                    </a:cubicBezTo>
                    <a:lnTo>
                      <a:pt x="559854" y="1310805"/>
                    </a:lnTo>
                    <a:lnTo>
                      <a:pt x="559854" y="1290561"/>
                    </a:lnTo>
                    <a:lnTo>
                      <a:pt x="530619" y="1290561"/>
                    </a:lnTo>
                    <a:lnTo>
                      <a:pt x="519379" y="1301813"/>
                    </a:lnTo>
                    <a:lnTo>
                      <a:pt x="508140" y="1301813"/>
                    </a:lnTo>
                    <a:lnTo>
                      <a:pt x="508140" y="1389494"/>
                    </a:lnTo>
                    <a:cubicBezTo>
                      <a:pt x="508140" y="1389494"/>
                      <a:pt x="502514" y="1398486"/>
                      <a:pt x="493522" y="1398486"/>
                    </a:cubicBezTo>
                    <a:lnTo>
                      <a:pt x="464299" y="1398486"/>
                    </a:lnTo>
                    <a:cubicBezTo>
                      <a:pt x="464299" y="1398486"/>
                      <a:pt x="458673" y="1392860"/>
                      <a:pt x="458673" y="1383868"/>
                    </a:cubicBezTo>
                    <a:lnTo>
                      <a:pt x="458673" y="1309675"/>
                    </a:lnTo>
                    <a:lnTo>
                      <a:pt x="458673" y="1286066"/>
                    </a:lnTo>
                    <a:lnTo>
                      <a:pt x="417081" y="1286066"/>
                    </a:lnTo>
                    <a:cubicBezTo>
                      <a:pt x="417081" y="1286066"/>
                      <a:pt x="401333" y="1277074"/>
                      <a:pt x="399085" y="1269200"/>
                    </a:cubicBezTo>
                    <a:lnTo>
                      <a:pt x="382219" y="1269200"/>
                    </a:lnTo>
                    <a:cubicBezTo>
                      <a:pt x="382219" y="1269200"/>
                      <a:pt x="379273" y="1265631"/>
                      <a:pt x="377939" y="1256182"/>
                    </a:cubicBezTo>
                    <a:cubicBezTo>
                      <a:pt x="376606" y="1246721"/>
                      <a:pt x="376606" y="1236599"/>
                      <a:pt x="376606" y="1236599"/>
                    </a:cubicBezTo>
                    <a:cubicBezTo>
                      <a:pt x="376606" y="1236599"/>
                      <a:pt x="366484" y="1233234"/>
                      <a:pt x="364236" y="1217486"/>
                    </a:cubicBezTo>
                    <a:lnTo>
                      <a:pt x="299034" y="1217486"/>
                    </a:lnTo>
                    <a:cubicBezTo>
                      <a:pt x="299034" y="1217486"/>
                      <a:pt x="291173" y="1211872"/>
                      <a:pt x="288925" y="1206246"/>
                    </a:cubicBezTo>
                    <a:cubicBezTo>
                      <a:pt x="286664" y="1200633"/>
                      <a:pt x="286664" y="1151166"/>
                      <a:pt x="286664" y="1151166"/>
                    </a:cubicBezTo>
                    <a:lnTo>
                      <a:pt x="73076" y="1148918"/>
                    </a:lnTo>
                    <a:cubicBezTo>
                      <a:pt x="73076" y="1148918"/>
                      <a:pt x="31483" y="1102830"/>
                      <a:pt x="71945" y="997153"/>
                    </a:cubicBezTo>
                    <a:lnTo>
                      <a:pt x="157391" y="997153"/>
                    </a:lnTo>
                    <a:lnTo>
                      <a:pt x="156261" y="981418"/>
                    </a:lnTo>
                    <a:lnTo>
                      <a:pt x="132664" y="973544"/>
                    </a:lnTo>
                    <a:lnTo>
                      <a:pt x="131534" y="947687"/>
                    </a:lnTo>
                    <a:lnTo>
                      <a:pt x="111455" y="932027"/>
                    </a:lnTo>
                    <a:lnTo>
                      <a:pt x="112878" y="916318"/>
                    </a:lnTo>
                    <a:lnTo>
                      <a:pt x="114313" y="879183"/>
                    </a:lnTo>
                    <a:cubicBezTo>
                      <a:pt x="114313" y="879183"/>
                      <a:pt x="116916" y="858876"/>
                      <a:pt x="146152" y="854380"/>
                    </a:cubicBezTo>
                    <a:lnTo>
                      <a:pt x="163004" y="851002"/>
                    </a:lnTo>
                    <a:lnTo>
                      <a:pt x="178753" y="820649"/>
                    </a:lnTo>
                    <a:lnTo>
                      <a:pt x="132664" y="767817"/>
                    </a:lnTo>
                    <a:cubicBezTo>
                      <a:pt x="132664" y="767817"/>
                      <a:pt x="110172" y="749833"/>
                      <a:pt x="113551" y="703732"/>
                    </a:cubicBezTo>
                    <a:cubicBezTo>
                      <a:pt x="116916" y="657644"/>
                      <a:pt x="120294" y="493509"/>
                      <a:pt x="120294" y="493509"/>
                    </a:cubicBezTo>
                    <a:cubicBezTo>
                      <a:pt x="120294" y="493509"/>
                      <a:pt x="115799" y="463156"/>
                      <a:pt x="166383" y="460908"/>
                    </a:cubicBezTo>
                    <a:cubicBezTo>
                      <a:pt x="166383" y="460908"/>
                      <a:pt x="160757" y="447421"/>
                      <a:pt x="166383" y="447421"/>
                    </a:cubicBezTo>
                    <a:cubicBezTo>
                      <a:pt x="172009" y="447421"/>
                      <a:pt x="142773" y="440677"/>
                      <a:pt x="146152" y="420446"/>
                    </a:cubicBezTo>
                    <a:cubicBezTo>
                      <a:pt x="149517" y="400202"/>
                      <a:pt x="146152" y="400202"/>
                      <a:pt x="146152" y="400202"/>
                    </a:cubicBezTo>
                    <a:lnTo>
                      <a:pt x="126517" y="384772"/>
                    </a:lnTo>
                    <a:lnTo>
                      <a:pt x="130023" y="320840"/>
                    </a:lnTo>
                    <a:cubicBezTo>
                      <a:pt x="130023" y="320840"/>
                      <a:pt x="122542" y="299402"/>
                      <a:pt x="182118" y="279921"/>
                    </a:cubicBezTo>
                    <a:cubicBezTo>
                      <a:pt x="182118" y="279921"/>
                      <a:pt x="188862" y="213589"/>
                      <a:pt x="194488" y="206845"/>
                    </a:cubicBezTo>
                    <a:lnTo>
                      <a:pt x="50584" y="206845"/>
                    </a:lnTo>
                    <a:cubicBezTo>
                      <a:pt x="50584" y="206845"/>
                      <a:pt x="0" y="132652"/>
                      <a:pt x="47219" y="61824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0" name="CustomShape 5"/>
              <p:cNvSpPr/>
              <p:nvPr/>
            </p:nvSpPr>
            <p:spPr>
              <a:xfrm>
                <a:off x="1529280" y="5790960"/>
                <a:ext cx="101520" cy="39600"/>
              </a:xfrm>
              <a:custGeom>
                <a:avLst/>
                <a:gdLst/>
                <a:ahLst/>
                <a:rect l="l" t="t" r="r" b="b"/>
                <a:pathLst>
                  <a:path w="118046" h="49466">
                    <a:moveTo>
                      <a:pt x="0" y="49466"/>
                    </a:moveTo>
                    <a:lnTo>
                      <a:pt x="46088" y="49466"/>
                    </a:lnTo>
                    <a:cubicBezTo>
                      <a:pt x="46088" y="49466"/>
                      <a:pt x="96685" y="38227"/>
                      <a:pt x="118046" y="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1" name="CustomShape 6"/>
              <p:cNvSpPr/>
              <p:nvPr/>
            </p:nvSpPr>
            <p:spPr>
              <a:xfrm>
                <a:off x="1518120" y="5833800"/>
                <a:ext cx="606240" cy="71280"/>
              </a:xfrm>
              <a:custGeom>
                <a:avLst/>
                <a:gdLst/>
                <a:ahLst/>
                <a:rect l="l" t="t" r="r" b="b"/>
                <a:pathLst>
                  <a:path w="701497" h="89929">
                    <a:moveTo>
                      <a:pt x="0" y="69698"/>
                    </a:moveTo>
                    <a:cubicBezTo>
                      <a:pt x="0" y="69698"/>
                      <a:pt x="336131" y="0"/>
                      <a:pt x="701497" y="8992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2" name="CustomShape 7"/>
              <p:cNvSpPr/>
              <p:nvPr/>
            </p:nvSpPr>
            <p:spPr>
              <a:xfrm>
                <a:off x="1473840" y="5910120"/>
                <a:ext cx="691920" cy="66600"/>
              </a:xfrm>
              <a:custGeom>
                <a:avLst/>
                <a:gdLst/>
                <a:ahLst/>
                <a:rect l="l" t="t" r="r" b="b"/>
                <a:pathLst>
                  <a:path w="800811" h="83934">
                    <a:moveTo>
                      <a:pt x="0" y="56096"/>
                    </a:moveTo>
                    <a:cubicBezTo>
                      <a:pt x="0" y="56096"/>
                      <a:pt x="21006" y="26975"/>
                      <a:pt x="184379" y="13487"/>
                    </a:cubicBezTo>
                    <a:cubicBezTo>
                      <a:pt x="347764" y="0"/>
                      <a:pt x="580098" y="17983"/>
                      <a:pt x="611581" y="25476"/>
                    </a:cubicBezTo>
                    <a:cubicBezTo>
                      <a:pt x="643052" y="32969"/>
                      <a:pt x="778701" y="43459"/>
                      <a:pt x="800811" y="83934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3" name="CustomShape 8"/>
              <p:cNvSpPr/>
              <p:nvPr/>
            </p:nvSpPr>
            <p:spPr>
              <a:xfrm>
                <a:off x="1487880" y="5938560"/>
                <a:ext cx="658800" cy="56880"/>
              </a:xfrm>
              <a:custGeom>
                <a:avLst/>
                <a:gdLst/>
                <a:ahLst/>
                <a:rect l="l" t="t" r="r" b="b"/>
                <a:pathLst>
                  <a:path w="763321" h="71577">
                    <a:moveTo>
                      <a:pt x="0" y="58090"/>
                    </a:moveTo>
                    <a:cubicBezTo>
                      <a:pt x="0" y="58090"/>
                      <a:pt x="4877" y="19495"/>
                      <a:pt x="241706" y="9004"/>
                    </a:cubicBezTo>
                    <a:cubicBezTo>
                      <a:pt x="241706" y="9004"/>
                      <a:pt x="285166" y="0"/>
                      <a:pt x="496519" y="12002"/>
                    </a:cubicBezTo>
                    <a:cubicBezTo>
                      <a:pt x="707873" y="23990"/>
                      <a:pt x="755828" y="63716"/>
                      <a:pt x="763321" y="7157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4" name="CustomShape 9"/>
              <p:cNvSpPr/>
              <p:nvPr/>
            </p:nvSpPr>
            <p:spPr>
              <a:xfrm>
                <a:off x="1487880" y="5962320"/>
                <a:ext cx="657000" cy="52200"/>
              </a:xfrm>
              <a:custGeom>
                <a:avLst/>
                <a:gdLst/>
                <a:ahLst/>
                <a:rect l="l" t="t" r="r" b="b"/>
                <a:pathLst>
                  <a:path w="761073" h="66319">
                    <a:moveTo>
                      <a:pt x="0" y="48336"/>
                    </a:moveTo>
                    <a:cubicBezTo>
                      <a:pt x="0" y="48336"/>
                      <a:pt x="4877" y="20980"/>
                      <a:pt x="228219" y="5994"/>
                    </a:cubicBezTo>
                    <a:cubicBezTo>
                      <a:pt x="228219" y="5994"/>
                      <a:pt x="405092" y="0"/>
                      <a:pt x="510007" y="11989"/>
                    </a:cubicBezTo>
                    <a:cubicBezTo>
                      <a:pt x="510007" y="11989"/>
                      <a:pt x="734847" y="29223"/>
                      <a:pt x="761073" y="6631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5" name="CustomShape 10"/>
              <p:cNvSpPr/>
              <p:nvPr/>
            </p:nvSpPr>
            <p:spPr>
              <a:xfrm>
                <a:off x="1460880" y="6357960"/>
                <a:ext cx="690480" cy="28440"/>
              </a:xfrm>
              <a:custGeom>
                <a:avLst/>
                <a:gdLst/>
                <a:ahLst/>
                <a:rect l="l" t="t" r="r" b="b"/>
                <a:pathLst>
                  <a:path w="798030" h="35103">
                    <a:moveTo>
                      <a:pt x="0" y="23368"/>
                    </a:moveTo>
                    <a:cubicBezTo>
                      <a:pt x="111265" y="8547"/>
                      <a:pt x="242837" y="0"/>
                      <a:pt x="388518" y="1765"/>
                    </a:cubicBezTo>
                    <a:cubicBezTo>
                      <a:pt x="542176" y="3632"/>
                      <a:pt x="683908" y="15900"/>
                      <a:pt x="798030" y="35103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6" name="CustomShape 11"/>
              <p:cNvSpPr/>
              <p:nvPr/>
            </p:nvSpPr>
            <p:spPr>
              <a:xfrm>
                <a:off x="1575360" y="6276960"/>
                <a:ext cx="465120" cy="17280"/>
              </a:xfrm>
              <a:custGeom>
                <a:avLst/>
                <a:gdLst/>
                <a:ahLst/>
                <a:rect l="l" t="t" r="r" b="b"/>
                <a:pathLst>
                  <a:path w="538366" h="22085">
                    <a:moveTo>
                      <a:pt x="0" y="14135"/>
                    </a:moveTo>
                    <a:cubicBezTo>
                      <a:pt x="75044" y="4864"/>
                      <a:pt x="166230" y="0"/>
                      <a:pt x="264503" y="1181"/>
                    </a:cubicBezTo>
                    <a:cubicBezTo>
                      <a:pt x="368173" y="2438"/>
                      <a:pt x="461366" y="9932"/>
                      <a:pt x="538366" y="22085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7" name="CustomShape 12"/>
              <p:cNvSpPr/>
              <p:nvPr/>
            </p:nvSpPr>
            <p:spPr>
              <a:xfrm>
                <a:off x="1506960" y="6324480"/>
                <a:ext cx="598320" cy="21960"/>
              </a:xfrm>
              <a:custGeom>
                <a:avLst/>
                <a:gdLst/>
                <a:ahLst/>
                <a:rect l="l" t="t" r="r" b="b"/>
                <a:pathLst>
                  <a:path w="691375" h="28880">
                    <a:moveTo>
                      <a:pt x="0" y="18199"/>
                    </a:moveTo>
                    <a:cubicBezTo>
                      <a:pt x="92710" y="5842"/>
                      <a:pt x="214871" y="0"/>
                      <a:pt x="336258" y="1461"/>
                    </a:cubicBezTo>
                    <a:cubicBezTo>
                      <a:pt x="464299" y="3010"/>
                      <a:pt x="596278" y="12878"/>
                      <a:pt x="691375" y="2888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8" name="CustomShape 13"/>
              <p:cNvSpPr/>
              <p:nvPr/>
            </p:nvSpPr>
            <p:spPr>
              <a:xfrm>
                <a:off x="1458000" y="6389640"/>
                <a:ext cx="693720" cy="20520"/>
              </a:xfrm>
              <a:custGeom>
                <a:avLst/>
                <a:gdLst/>
                <a:ahLst/>
                <a:rect l="l" t="t" r="r" b="b"/>
                <a:pathLst>
                  <a:path w="801650" h="26340">
                    <a:moveTo>
                      <a:pt x="0" y="14745"/>
                    </a:moveTo>
                    <a:cubicBezTo>
                      <a:pt x="111201" y="4915"/>
                      <a:pt x="246342" y="0"/>
                      <a:pt x="392024" y="1765"/>
                    </a:cubicBezTo>
                    <a:cubicBezTo>
                      <a:pt x="545694" y="3619"/>
                      <a:pt x="687464" y="12636"/>
                      <a:pt x="801650" y="2634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9" name="CustomShape 14"/>
              <p:cNvSpPr/>
              <p:nvPr/>
            </p:nvSpPr>
            <p:spPr>
              <a:xfrm>
                <a:off x="1475280" y="6410160"/>
                <a:ext cx="663480" cy="20520"/>
              </a:xfrm>
              <a:custGeom>
                <a:avLst/>
                <a:gdLst/>
                <a:ahLst/>
                <a:rect l="l" t="t" r="r" b="b"/>
                <a:pathLst>
                  <a:path w="768071" h="26086">
                    <a:moveTo>
                      <a:pt x="0" y="15634"/>
                    </a:moveTo>
                    <a:cubicBezTo>
                      <a:pt x="107036" y="5753"/>
                      <a:pt x="233578" y="0"/>
                      <a:pt x="373799" y="1689"/>
                    </a:cubicBezTo>
                    <a:cubicBezTo>
                      <a:pt x="521716" y="3480"/>
                      <a:pt x="658165" y="12433"/>
                      <a:pt x="768071" y="2608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0" name="CustomShape 15"/>
              <p:cNvSpPr/>
              <p:nvPr/>
            </p:nvSpPr>
            <p:spPr>
              <a:xfrm>
                <a:off x="1494360" y="6433920"/>
                <a:ext cx="631800" cy="20520"/>
              </a:xfrm>
              <a:custGeom>
                <a:avLst/>
                <a:gdLst/>
                <a:ahLst/>
                <a:rect l="l" t="t" r="r" b="b"/>
                <a:pathLst>
                  <a:path w="729691" h="25730">
                    <a:moveTo>
                      <a:pt x="0" y="15011"/>
                    </a:moveTo>
                    <a:cubicBezTo>
                      <a:pt x="101219" y="5067"/>
                      <a:pt x="224244" y="0"/>
                      <a:pt x="356857" y="1600"/>
                    </a:cubicBezTo>
                    <a:cubicBezTo>
                      <a:pt x="496722" y="3289"/>
                      <a:pt x="625754" y="12154"/>
                      <a:pt x="729691" y="2573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1" name="CustomShape 16"/>
              <p:cNvSpPr/>
              <p:nvPr/>
            </p:nvSpPr>
            <p:spPr>
              <a:xfrm>
                <a:off x="2100960" y="6140160"/>
                <a:ext cx="44280" cy="87120"/>
              </a:xfrm>
              <a:custGeom>
                <a:avLst/>
                <a:gdLst/>
                <a:ahLst/>
                <a:rect l="l" t="t" r="r" b="b"/>
                <a:pathLst>
                  <a:path w="50965" h="107925">
                    <a:moveTo>
                      <a:pt x="35979" y="7493"/>
                    </a:moveTo>
                    <a:cubicBezTo>
                      <a:pt x="35979" y="7493"/>
                      <a:pt x="4496" y="0"/>
                      <a:pt x="2997" y="28473"/>
                    </a:cubicBezTo>
                    <a:cubicBezTo>
                      <a:pt x="1499" y="56960"/>
                      <a:pt x="2997" y="92939"/>
                      <a:pt x="2997" y="92939"/>
                    </a:cubicBezTo>
                    <a:cubicBezTo>
                      <a:pt x="2997" y="92939"/>
                      <a:pt x="0" y="107925"/>
                      <a:pt x="25489" y="106426"/>
                    </a:cubicBezTo>
                    <a:cubicBezTo>
                      <a:pt x="50965" y="104927"/>
                      <a:pt x="34849" y="106426"/>
                      <a:pt x="34849" y="10642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2" name="CustomShape 17"/>
              <p:cNvSpPr/>
              <p:nvPr/>
            </p:nvSpPr>
            <p:spPr>
              <a:xfrm>
                <a:off x="1497600" y="6460920"/>
                <a:ext cx="487080" cy="131760"/>
              </a:xfrm>
              <a:custGeom>
                <a:avLst/>
                <a:gdLst/>
                <a:ahLst/>
                <a:rect l="l" t="t" r="r" b="b"/>
                <a:pathLst>
                  <a:path w="563969" h="164135">
                    <a:moveTo>
                      <a:pt x="0" y="0"/>
                    </a:moveTo>
                    <a:lnTo>
                      <a:pt x="17615" y="82436"/>
                    </a:lnTo>
                    <a:cubicBezTo>
                      <a:pt x="17615" y="82436"/>
                      <a:pt x="29604" y="144640"/>
                      <a:pt x="129286" y="154013"/>
                    </a:cubicBezTo>
                    <a:lnTo>
                      <a:pt x="130035" y="134899"/>
                    </a:lnTo>
                    <a:cubicBezTo>
                      <a:pt x="130035" y="134899"/>
                      <a:pt x="285166" y="107925"/>
                      <a:pt x="563969" y="145390"/>
                    </a:cubicBezTo>
                    <a:lnTo>
                      <a:pt x="563969" y="164135"/>
                    </a:ln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3" name="CustomShape 18"/>
              <p:cNvSpPr/>
              <p:nvPr/>
            </p:nvSpPr>
            <p:spPr>
              <a:xfrm>
                <a:off x="1497600" y="6057720"/>
                <a:ext cx="87120" cy="247680"/>
              </a:xfrm>
              <a:custGeom>
                <a:avLst/>
                <a:gdLst/>
                <a:ahLst/>
                <a:rect l="l" t="t" r="r" b="b"/>
                <a:pathLst>
                  <a:path w="101181" h="309524">
                    <a:moveTo>
                      <a:pt x="51714" y="0"/>
                    </a:moveTo>
                    <a:lnTo>
                      <a:pt x="12751" y="0"/>
                    </a:lnTo>
                    <a:cubicBezTo>
                      <a:pt x="12751" y="0"/>
                      <a:pt x="749" y="6744"/>
                      <a:pt x="749" y="17234"/>
                    </a:cubicBezTo>
                    <a:lnTo>
                      <a:pt x="749" y="107175"/>
                    </a:lnTo>
                    <a:lnTo>
                      <a:pt x="23241" y="107175"/>
                    </a:lnTo>
                    <a:cubicBezTo>
                      <a:pt x="23241" y="107175"/>
                      <a:pt x="50216" y="148399"/>
                      <a:pt x="23241" y="205346"/>
                    </a:cubicBezTo>
                    <a:lnTo>
                      <a:pt x="0" y="205346"/>
                    </a:lnTo>
                    <a:lnTo>
                      <a:pt x="0" y="242075"/>
                    </a:lnTo>
                    <a:cubicBezTo>
                      <a:pt x="0" y="242075"/>
                      <a:pt x="0" y="256311"/>
                      <a:pt x="11989" y="269811"/>
                    </a:cubicBezTo>
                    <a:lnTo>
                      <a:pt x="45720" y="309524"/>
                    </a:lnTo>
                    <a:lnTo>
                      <a:pt x="80201" y="291541"/>
                    </a:lnTo>
                    <a:cubicBezTo>
                      <a:pt x="80201" y="291541"/>
                      <a:pt x="101181" y="278803"/>
                      <a:pt x="95186" y="256311"/>
                    </a:cubicBezTo>
                    <a:cubicBezTo>
                      <a:pt x="89192" y="233832"/>
                      <a:pt x="51714" y="0"/>
                      <a:pt x="51714" y="0"/>
                    </a:cubicBezTo>
                    <a:close/>
                  </a:path>
                </a:pathLst>
              </a:custGeom>
              <a:noFill/>
              <a:ln cap="rnd" w="136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4" name="CustomShape 19"/>
              <p:cNvSpPr/>
              <p:nvPr/>
            </p:nvSpPr>
            <p:spPr>
              <a:xfrm>
                <a:off x="1591200" y="6006960"/>
                <a:ext cx="442800" cy="271440"/>
              </a:xfrm>
              <a:custGeom>
                <a:avLst/>
                <a:gdLst/>
                <a:ahLst/>
                <a:rect l="l" t="t" r="r" b="b"/>
                <a:pathLst>
                  <a:path w="511886" h="341757">
                    <a:moveTo>
                      <a:pt x="0" y="332016"/>
                    </a:moveTo>
                    <a:cubicBezTo>
                      <a:pt x="0" y="332016"/>
                      <a:pt x="71031" y="317779"/>
                      <a:pt x="172174" y="320777"/>
                    </a:cubicBezTo>
                    <a:cubicBezTo>
                      <a:pt x="172174" y="320777"/>
                      <a:pt x="199962" y="323774"/>
                      <a:pt x="199187" y="302044"/>
                    </a:cubicBezTo>
                    <a:cubicBezTo>
                      <a:pt x="198285" y="276568"/>
                      <a:pt x="199187" y="25489"/>
                      <a:pt x="199187" y="25489"/>
                    </a:cubicBezTo>
                    <a:cubicBezTo>
                      <a:pt x="199187" y="25489"/>
                      <a:pt x="199199" y="7493"/>
                      <a:pt x="211544" y="3747"/>
                    </a:cubicBezTo>
                    <a:cubicBezTo>
                      <a:pt x="223901" y="0"/>
                      <a:pt x="226987" y="20244"/>
                      <a:pt x="226987" y="24740"/>
                    </a:cubicBezTo>
                    <a:lnTo>
                      <a:pt x="226987" y="300533"/>
                    </a:lnTo>
                    <a:cubicBezTo>
                      <a:pt x="226987" y="300533"/>
                      <a:pt x="228537" y="318529"/>
                      <a:pt x="242430" y="319278"/>
                    </a:cubicBezTo>
                    <a:cubicBezTo>
                      <a:pt x="256324" y="320027"/>
                      <a:pt x="395300" y="318529"/>
                      <a:pt x="511886" y="34175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355" name="Group 20"/>
            <p:cNvGrpSpPr/>
            <p:nvPr/>
          </p:nvGrpSpPr>
          <p:grpSpPr>
            <a:xfrm>
              <a:off x="2632680" y="6019920"/>
              <a:ext cx="584640" cy="614880"/>
              <a:chOff x="2632680" y="6019920"/>
              <a:chExt cx="584640" cy="614880"/>
            </a:xfrm>
          </p:grpSpPr>
          <p:sp>
            <p:nvSpPr>
              <p:cNvPr id="4356" name="CustomShape 21"/>
              <p:cNvSpPr/>
              <p:nvPr/>
            </p:nvSpPr>
            <p:spPr>
              <a:xfrm>
                <a:off x="2632680" y="6019920"/>
                <a:ext cx="584640" cy="614880"/>
              </a:xfrm>
              <a:custGeom>
                <a:avLst/>
                <a:gdLst/>
                <a:ahLst/>
                <a:rect l="l" t="t" r="r" b="b"/>
                <a:pathLst>
                  <a:path w="742963" h="834885">
                    <a:moveTo>
                      <a:pt x="49759" y="85979"/>
                    </a:moveTo>
                    <a:cubicBezTo>
                      <a:pt x="49759" y="85979"/>
                      <a:pt x="60312" y="12408"/>
                      <a:pt x="151219" y="6363"/>
                    </a:cubicBezTo>
                    <a:cubicBezTo>
                      <a:pt x="246812" y="0"/>
                      <a:pt x="594868" y="3073"/>
                      <a:pt x="617322" y="7671"/>
                    </a:cubicBezTo>
                    <a:cubicBezTo>
                      <a:pt x="646633" y="13665"/>
                      <a:pt x="701446" y="19876"/>
                      <a:pt x="712254" y="84671"/>
                    </a:cubicBezTo>
                    <a:cubicBezTo>
                      <a:pt x="723545" y="152362"/>
                      <a:pt x="742963" y="516687"/>
                      <a:pt x="701777" y="680390"/>
                    </a:cubicBezTo>
                    <a:cubicBezTo>
                      <a:pt x="690029" y="715836"/>
                      <a:pt x="684987" y="767512"/>
                      <a:pt x="612750" y="774662"/>
                    </a:cubicBezTo>
                    <a:lnTo>
                      <a:pt x="607517" y="802157"/>
                    </a:lnTo>
                    <a:cubicBezTo>
                      <a:pt x="607517" y="802157"/>
                      <a:pt x="610133" y="820483"/>
                      <a:pt x="581330" y="827037"/>
                    </a:cubicBezTo>
                    <a:cubicBezTo>
                      <a:pt x="552526" y="833577"/>
                      <a:pt x="528955" y="834885"/>
                      <a:pt x="528955" y="834885"/>
                    </a:cubicBezTo>
                    <a:lnTo>
                      <a:pt x="514553" y="789064"/>
                    </a:lnTo>
                    <a:cubicBezTo>
                      <a:pt x="514553" y="789064"/>
                      <a:pt x="404571" y="808698"/>
                      <a:pt x="235674" y="787756"/>
                    </a:cubicBezTo>
                    <a:lnTo>
                      <a:pt x="225209" y="832269"/>
                    </a:lnTo>
                    <a:lnTo>
                      <a:pt x="162357" y="823100"/>
                    </a:lnTo>
                    <a:cubicBezTo>
                      <a:pt x="162357" y="823100"/>
                      <a:pt x="147955" y="817867"/>
                      <a:pt x="144031" y="798233"/>
                    </a:cubicBezTo>
                    <a:lnTo>
                      <a:pt x="140094" y="778586"/>
                    </a:lnTo>
                    <a:cubicBezTo>
                      <a:pt x="140094" y="778586"/>
                      <a:pt x="55943" y="738772"/>
                      <a:pt x="47142" y="677774"/>
                    </a:cubicBezTo>
                    <a:cubicBezTo>
                      <a:pt x="47142" y="677774"/>
                      <a:pt x="0" y="397586"/>
                      <a:pt x="49759" y="8597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7" name="CustomShape 22"/>
              <p:cNvSpPr/>
              <p:nvPr/>
            </p:nvSpPr>
            <p:spPr>
              <a:xfrm>
                <a:off x="2654640" y="6030720"/>
                <a:ext cx="538920" cy="559440"/>
              </a:xfrm>
              <a:custGeom>
                <a:avLst/>
                <a:gdLst/>
                <a:ahLst/>
                <a:rect l="l" t="t" r="r" b="b"/>
                <a:pathLst>
                  <a:path w="685165" h="759701">
                    <a:moveTo>
                      <a:pt x="40043" y="81559"/>
                    </a:moveTo>
                    <a:cubicBezTo>
                      <a:pt x="40043" y="81559"/>
                      <a:pt x="0" y="339814"/>
                      <a:pt x="40043" y="641934"/>
                    </a:cubicBezTo>
                    <a:cubicBezTo>
                      <a:pt x="43485" y="667880"/>
                      <a:pt x="53429" y="692747"/>
                      <a:pt x="105499" y="706082"/>
                    </a:cubicBezTo>
                    <a:cubicBezTo>
                      <a:pt x="154788" y="720547"/>
                      <a:pt x="426707" y="759701"/>
                      <a:pt x="588632" y="708711"/>
                    </a:cubicBezTo>
                    <a:cubicBezTo>
                      <a:pt x="615036" y="700392"/>
                      <a:pt x="643141" y="678281"/>
                      <a:pt x="652780" y="641934"/>
                    </a:cubicBezTo>
                    <a:cubicBezTo>
                      <a:pt x="685165" y="519862"/>
                      <a:pt x="673329" y="97917"/>
                      <a:pt x="663423" y="66637"/>
                    </a:cubicBezTo>
                    <a:cubicBezTo>
                      <a:pt x="656336" y="44297"/>
                      <a:pt x="639445" y="14795"/>
                      <a:pt x="567398" y="10465"/>
                    </a:cubicBezTo>
                    <a:cubicBezTo>
                      <a:pt x="393091" y="0"/>
                      <a:pt x="147333" y="5918"/>
                      <a:pt x="115977" y="11773"/>
                    </a:cubicBezTo>
                    <a:cubicBezTo>
                      <a:pt x="115977" y="11773"/>
                      <a:pt x="53137" y="21336"/>
                      <a:pt x="40043" y="8155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8" name="CustomShape 23"/>
              <p:cNvSpPr/>
              <p:nvPr/>
            </p:nvSpPr>
            <p:spPr>
              <a:xfrm>
                <a:off x="2732400" y="6065640"/>
                <a:ext cx="402480" cy="475560"/>
              </a:xfrm>
              <a:custGeom>
                <a:avLst/>
                <a:gdLst/>
                <a:ahLst/>
                <a:rect l="l" t="t" r="r" b="b"/>
                <a:pathLst>
                  <a:path w="532739" h="660386">
                    <a:moveTo>
                      <a:pt x="16379" y="29923"/>
                    </a:moveTo>
                    <a:cubicBezTo>
                      <a:pt x="16379" y="29923"/>
                      <a:pt x="13763" y="6784"/>
                      <a:pt x="45183" y="5488"/>
                    </a:cubicBezTo>
                    <a:cubicBezTo>
                      <a:pt x="76603" y="4193"/>
                      <a:pt x="293950" y="-6183"/>
                      <a:pt x="465464" y="5488"/>
                    </a:cubicBezTo>
                    <a:cubicBezTo>
                      <a:pt x="465464" y="5488"/>
                      <a:pt x="488086" y="1244"/>
                      <a:pt x="490699" y="29923"/>
                    </a:cubicBezTo>
                    <a:cubicBezTo>
                      <a:pt x="497579" y="105438"/>
                      <a:pt x="516466" y="358796"/>
                      <a:pt x="507709" y="458488"/>
                    </a:cubicBezTo>
                    <a:cubicBezTo>
                      <a:pt x="498952" y="558180"/>
                      <a:pt x="513346" y="601949"/>
                      <a:pt x="438159" y="628076"/>
                    </a:cubicBezTo>
                    <a:cubicBezTo>
                      <a:pt x="362972" y="654203"/>
                      <a:pt x="129443" y="651653"/>
                      <a:pt x="56585" y="615249"/>
                    </a:cubicBezTo>
                    <a:cubicBezTo>
                      <a:pt x="-16273" y="578845"/>
                      <a:pt x="7714" y="507207"/>
                      <a:pt x="1013" y="409653"/>
                    </a:cubicBezTo>
                    <a:cubicBezTo>
                      <a:pt x="1877" y="333567"/>
                      <a:pt x="-7192" y="276303"/>
                      <a:pt x="16379" y="29923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9" name="CustomShape 24"/>
              <p:cNvSpPr/>
              <p:nvPr/>
            </p:nvSpPr>
            <p:spPr>
              <a:xfrm>
                <a:off x="2833920" y="6095880"/>
                <a:ext cx="198000" cy="53640"/>
              </a:xfrm>
              <a:custGeom>
                <a:avLst/>
                <a:gdLst/>
                <a:ahLst/>
                <a:rect l="l" t="t" r="r" b="b"/>
                <a:pathLst>
                  <a:path w="252260" h="73317">
                    <a:moveTo>
                      <a:pt x="3492" y="10477"/>
                    </a:moveTo>
                    <a:lnTo>
                      <a:pt x="876" y="59360"/>
                    </a:lnTo>
                    <a:cubicBezTo>
                      <a:pt x="876" y="59360"/>
                      <a:pt x="0" y="72454"/>
                      <a:pt x="13094" y="72454"/>
                    </a:cubicBezTo>
                    <a:lnTo>
                      <a:pt x="238290" y="72454"/>
                    </a:lnTo>
                    <a:cubicBezTo>
                      <a:pt x="238290" y="72454"/>
                      <a:pt x="251384" y="73317"/>
                      <a:pt x="251384" y="60223"/>
                    </a:cubicBezTo>
                    <a:cubicBezTo>
                      <a:pt x="251384" y="47142"/>
                      <a:pt x="250508" y="9601"/>
                      <a:pt x="250508" y="9601"/>
                    </a:cubicBezTo>
                    <a:cubicBezTo>
                      <a:pt x="250508" y="9601"/>
                      <a:pt x="252260" y="876"/>
                      <a:pt x="240030" y="876"/>
                    </a:cubicBezTo>
                    <a:lnTo>
                      <a:pt x="16586" y="876"/>
                    </a:lnTo>
                    <a:cubicBezTo>
                      <a:pt x="16586" y="876"/>
                      <a:pt x="4356" y="0"/>
                      <a:pt x="3492" y="1047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0" name="CustomShape 25"/>
              <p:cNvSpPr/>
              <p:nvPr/>
            </p:nvSpPr>
            <p:spPr>
              <a:xfrm>
                <a:off x="27626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1" name="CustomShape 26"/>
              <p:cNvSpPr/>
              <p:nvPr/>
            </p:nvSpPr>
            <p:spPr>
              <a:xfrm>
                <a:off x="30002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2" name="CustomShape 27"/>
              <p:cNvSpPr/>
              <p:nvPr/>
            </p:nvSpPr>
            <p:spPr>
              <a:xfrm>
                <a:off x="2874960" y="616248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3" name="CustomShape 28"/>
              <p:cNvSpPr/>
              <p:nvPr/>
            </p:nvSpPr>
            <p:spPr>
              <a:xfrm>
                <a:off x="27626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4" name="CustomShape 29"/>
              <p:cNvSpPr/>
              <p:nvPr/>
            </p:nvSpPr>
            <p:spPr>
              <a:xfrm>
                <a:off x="30002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5" name="CustomShape 30"/>
              <p:cNvSpPr/>
              <p:nvPr/>
            </p:nvSpPr>
            <p:spPr>
              <a:xfrm>
                <a:off x="2874960" y="6198840"/>
                <a:ext cx="112320" cy="2520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6" name="CustomShape 31"/>
              <p:cNvSpPr/>
              <p:nvPr/>
            </p:nvSpPr>
            <p:spPr>
              <a:xfrm>
                <a:off x="27626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7" name="CustomShape 32"/>
              <p:cNvSpPr/>
              <p:nvPr/>
            </p:nvSpPr>
            <p:spPr>
              <a:xfrm>
                <a:off x="30002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8" name="CustomShape 33"/>
              <p:cNvSpPr/>
              <p:nvPr/>
            </p:nvSpPr>
            <p:spPr>
              <a:xfrm>
                <a:off x="2874960" y="623376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78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9" name="CustomShape 34"/>
              <p:cNvSpPr/>
              <p:nvPr/>
            </p:nvSpPr>
            <p:spPr>
              <a:xfrm>
                <a:off x="27626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70" name="CustomShape 35"/>
              <p:cNvSpPr/>
              <p:nvPr/>
            </p:nvSpPr>
            <p:spPr>
              <a:xfrm>
                <a:off x="30002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71" name="CustomShape 36"/>
              <p:cNvSpPr/>
              <p:nvPr/>
            </p:nvSpPr>
            <p:spPr>
              <a:xfrm>
                <a:off x="2874960" y="627012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38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72" name="CustomShape 37"/>
              <p:cNvSpPr/>
              <p:nvPr/>
            </p:nvSpPr>
            <p:spPr>
              <a:xfrm>
                <a:off x="2833920" y="6409800"/>
                <a:ext cx="213840" cy="75960"/>
              </a:xfrm>
              <a:custGeom>
                <a:avLst/>
                <a:gdLst/>
                <a:ahLst/>
                <a:rect l="l" t="t" r="r" b="b"/>
                <a:pathLst>
                  <a:path w="232182" h="185471">
                    <a:moveTo>
                      <a:pt x="232182" y="92735"/>
                    </a:moveTo>
                    <a:cubicBezTo>
                      <a:pt x="232182" y="143955"/>
                      <a:pt x="180213" y="185471"/>
                      <a:pt x="116091" y="185471"/>
                    </a:cubicBezTo>
                    <a:cubicBezTo>
                      <a:pt x="51969" y="185471"/>
                      <a:pt x="0" y="143955"/>
                      <a:pt x="0" y="92735"/>
                    </a:cubicBezTo>
                    <a:cubicBezTo>
                      <a:pt x="0" y="41516"/>
                      <a:pt x="51969" y="0"/>
                      <a:pt x="116091" y="0"/>
                    </a:cubicBezTo>
                    <a:cubicBezTo>
                      <a:pt x="180213" y="0"/>
                      <a:pt x="232182" y="41516"/>
                      <a:pt x="232182" y="92735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73" name="CustomShape 38"/>
              <p:cNvSpPr/>
              <p:nvPr/>
            </p:nvSpPr>
            <p:spPr>
              <a:xfrm>
                <a:off x="2680200" y="6046560"/>
                <a:ext cx="496080" cy="513720"/>
              </a:xfrm>
              <a:custGeom>
                <a:avLst/>
                <a:gdLst/>
                <a:ahLst/>
                <a:rect l="l" t="t" r="r" b="b"/>
                <a:pathLst>
                  <a:path w="630326" h="699021">
                    <a:moveTo>
                      <a:pt x="604888" y="594957"/>
                    </a:moveTo>
                    <a:cubicBezTo>
                      <a:pt x="593636" y="672897"/>
                      <a:pt x="527075" y="674218"/>
                      <a:pt x="485216" y="682117"/>
                    </a:cubicBezTo>
                    <a:cubicBezTo>
                      <a:pt x="340817" y="699021"/>
                      <a:pt x="213563" y="688810"/>
                      <a:pt x="85649" y="664007"/>
                    </a:cubicBezTo>
                    <a:cubicBezTo>
                      <a:pt x="23711" y="650672"/>
                      <a:pt x="27838" y="618134"/>
                      <a:pt x="24549" y="598386"/>
                    </a:cubicBezTo>
                    <a:cubicBezTo>
                      <a:pt x="14313" y="499999"/>
                      <a:pt x="0" y="219024"/>
                      <a:pt x="29921" y="66828"/>
                    </a:cubicBezTo>
                    <a:cubicBezTo>
                      <a:pt x="33807" y="44971"/>
                      <a:pt x="55943" y="17539"/>
                      <a:pt x="87376" y="10389"/>
                    </a:cubicBezTo>
                    <a:cubicBezTo>
                      <a:pt x="133033" y="0"/>
                      <a:pt x="487451" y="1702"/>
                      <a:pt x="562534" y="11709"/>
                    </a:cubicBezTo>
                    <a:cubicBezTo>
                      <a:pt x="586206" y="14872"/>
                      <a:pt x="611822" y="38253"/>
                      <a:pt x="614502" y="73063"/>
                    </a:cubicBezTo>
                    <a:cubicBezTo>
                      <a:pt x="617042" y="106096"/>
                      <a:pt x="630326" y="340157"/>
                      <a:pt x="604888" y="59495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374" name="CustomShape 39"/>
            <p:cNvSpPr/>
            <p:nvPr/>
          </p:nvSpPr>
          <p:spPr>
            <a:xfrm flipV="1">
              <a:off x="44280" y="6292800"/>
              <a:ext cx="290520" cy="25200"/>
            </a:xfrm>
            <a:custGeom>
              <a:avLst/>
              <a:gdLst/>
              <a:ahLst/>
              <a:rect l="l" t="t" r="r" b="b"/>
              <a:pathLst>
                <a:path w="863995" h="0">
                  <a:moveTo>
                    <a:pt x="863995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b58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5" name="CustomShape 40"/>
            <p:cNvSpPr/>
            <p:nvPr/>
          </p:nvSpPr>
          <p:spPr>
            <a:xfrm flipV="1">
              <a:off x="4670280" y="6262200"/>
              <a:ext cx="4294440" cy="47520"/>
            </a:xfrm>
            <a:custGeom>
              <a:avLst/>
              <a:gdLst/>
              <a:ahLst/>
              <a:rect l="l" t="t" r="r" b="b"/>
              <a:pathLst>
                <a:path w="827996" h="0">
                  <a:moveTo>
                    <a:pt x="827996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d5a9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6" name="CustomShape 41"/>
            <p:cNvSpPr/>
            <p:nvPr/>
          </p:nvSpPr>
          <p:spPr>
            <a:xfrm>
              <a:off x="3206520" y="6318000"/>
              <a:ext cx="414360" cy="28440"/>
            </a:xfrm>
            <a:custGeom>
              <a:avLst/>
              <a:gdLst/>
              <a:ahLst/>
              <a:rect l="l" t="t" r="r" b="b"/>
              <a:pathLst>
                <a:path w="406794" h="0">
                  <a:moveTo>
                    <a:pt x="0" y="0"/>
                  </a:moveTo>
                  <a:lnTo>
                    <a:pt x="406794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7" name="CustomShape 42"/>
            <p:cNvSpPr/>
            <p:nvPr/>
          </p:nvSpPr>
          <p:spPr>
            <a:xfrm>
              <a:off x="2090520" y="6319800"/>
              <a:ext cx="563400" cy="33120"/>
            </a:xfrm>
            <a:custGeom>
              <a:avLst/>
              <a:gdLst/>
              <a:ahLst/>
              <a:rect l="l" t="t" r="r" b="b"/>
              <a:pathLst>
                <a:path w="421195" h="0">
                  <a:moveTo>
                    <a:pt x="0" y="0"/>
                  </a:moveTo>
                  <a:lnTo>
                    <a:pt x="421195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8" name="CustomShape 43"/>
            <p:cNvSpPr/>
            <p:nvPr/>
          </p:nvSpPr>
          <p:spPr>
            <a:xfrm flipV="1">
              <a:off x="1055520" y="6296040"/>
              <a:ext cx="452160" cy="26640"/>
            </a:xfrm>
            <a:custGeom>
              <a:avLst/>
              <a:gdLst/>
              <a:ahLst/>
              <a:rect l="l" t="t" r="r" b="b"/>
              <a:pathLst>
                <a:path w="421196" h="0">
                  <a:moveTo>
                    <a:pt x="0" y="0"/>
                  </a:moveTo>
                  <a:lnTo>
                    <a:pt x="421196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379" name="Рисунок 13" descr=""/>
            <p:cNvPicPr/>
            <p:nvPr/>
          </p:nvPicPr>
          <p:blipFill>
            <a:blip r:embed="rId1"/>
            <a:stretch/>
          </p:blipFill>
          <p:spPr>
            <a:xfrm>
              <a:off x="334800" y="5925240"/>
              <a:ext cx="737640" cy="713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4380" name="Group 44"/>
            <p:cNvGrpSpPr/>
            <p:nvPr/>
          </p:nvGrpSpPr>
          <p:grpSpPr>
            <a:xfrm>
              <a:off x="3620520" y="5988960"/>
              <a:ext cx="1050120" cy="769680"/>
              <a:chOff x="3620520" y="5988960"/>
              <a:chExt cx="1050120" cy="769680"/>
            </a:xfrm>
          </p:grpSpPr>
          <p:sp>
            <p:nvSpPr>
              <p:cNvPr id="4381" name="CustomShape 45"/>
              <p:cNvSpPr/>
              <p:nvPr/>
            </p:nvSpPr>
            <p:spPr>
              <a:xfrm>
                <a:off x="4135320" y="6001560"/>
                <a:ext cx="20520" cy="18720"/>
              </a:xfrm>
              <a:custGeom>
                <a:avLst/>
                <a:gdLst/>
                <a:ahLst/>
                <a:rect l="l" t="t" r="r" b="b"/>
                <a:pathLst>
                  <a:path w="26175" h="26162">
                    <a:moveTo>
                      <a:pt x="0" y="13094"/>
                    </a:moveTo>
                    <a:cubicBezTo>
                      <a:pt x="0" y="5855"/>
                      <a:pt x="5867" y="0"/>
                      <a:pt x="13094" y="0"/>
                    </a:cubicBezTo>
                    <a:cubicBezTo>
                      <a:pt x="20320" y="0"/>
                      <a:pt x="26162" y="5855"/>
                      <a:pt x="26175" y="13094"/>
                    </a:cubicBezTo>
                    <a:cubicBezTo>
                      <a:pt x="26175" y="20320"/>
                      <a:pt x="20320" y="26162"/>
                      <a:pt x="13094" y="26162"/>
                    </a:cubicBezTo>
                    <a:cubicBezTo>
                      <a:pt x="5867" y="26162"/>
                      <a:pt x="0" y="20333"/>
                      <a:pt x="0" y="13094"/>
                    </a:cubicBezTo>
                    <a:close/>
                  </a:path>
                </a:pathLst>
              </a:custGeom>
              <a:noFill/>
              <a:ln cap="rnd" w="8640">
                <a:solidFill>
                  <a:srgbClr val="009ad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82" name="CustomShape 46"/>
              <p:cNvSpPr/>
              <p:nvPr/>
            </p:nvSpPr>
            <p:spPr>
              <a:xfrm>
                <a:off x="3661560" y="6031800"/>
                <a:ext cx="967680" cy="583920"/>
              </a:xfrm>
              <a:custGeom>
                <a:avLst/>
                <a:gdLst/>
                <a:ahLst/>
                <a:rect l="l" t="t" r="r" b="b"/>
                <a:pathLst>
                  <a:path w="1227798" h="792785">
                    <a:moveTo>
                      <a:pt x="0" y="792785"/>
                    </a:moveTo>
                    <a:lnTo>
                      <a:pt x="0" y="0"/>
                    </a:lnTo>
                    <a:lnTo>
                      <a:pt x="1227798" y="0"/>
                    </a:lnTo>
                    <a:lnTo>
                      <a:pt x="1227798" y="787768"/>
                    </a:lnTo>
                    <a:lnTo>
                      <a:pt x="1227798" y="792785"/>
                    </a:lnTo>
                    <a:lnTo>
                      <a:pt x="0" y="792785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f5b9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83" name="CustomShape 47"/>
              <p:cNvSpPr/>
              <p:nvPr/>
            </p:nvSpPr>
            <p:spPr>
              <a:xfrm>
                <a:off x="3841200" y="6309360"/>
                <a:ext cx="33120" cy="21960"/>
              </a:xfrm>
              <a:custGeom>
                <a:avLst/>
                <a:gdLst/>
                <a:ahLst/>
                <a:rect l="l" t="t" r="r" b="b"/>
                <a:pathLst>
                  <a:path w="59654" h="29026">
                    <a:moveTo>
                      <a:pt x="32523" y="1154"/>
                    </a:moveTo>
                    <a:cubicBezTo>
                      <a:pt x="-27131" y="2016"/>
                      <a:pt x="-22610" y="3448"/>
                      <a:pt x="-22610" y="3448"/>
                    </a:cubicBezTo>
                    <a:lnTo>
                      <a:pt x="7201" y="29026"/>
                    </a:lnTo>
                    <a:cubicBezTo>
                      <a:pt x="0" y="21978"/>
                      <a:pt x="3086" y="6826"/>
                      <a:pt x="13957" y="2280"/>
                    </a:cubicBezTo>
                    <a:cubicBezTo>
                      <a:pt x="19399" y="0"/>
                      <a:pt x="26641" y="292"/>
                      <a:pt x="32523" y="11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84" name="CustomShape 48"/>
              <p:cNvSpPr/>
              <p:nvPr/>
            </p:nvSpPr>
            <p:spPr>
              <a:xfrm>
                <a:off x="3620520" y="5988960"/>
                <a:ext cx="1050120" cy="769680"/>
              </a:xfrm>
              <a:custGeom>
                <a:avLst/>
                <a:gdLst/>
                <a:ahLst/>
                <a:rect l="l" t="t" r="r" b="b"/>
                <a:pathLst>
                  <a:path w="1334554" h="1045121">
                    <a:moveTo>
                      <a:pt x="1298105" y="0"/>
                    </a:moveTo>
                    <a:lnTo>
                      <a:pt x="36436" y="0"/>
                    </a:lnTo>
                    <a:cubicBezTo>
                      <a:pt x="16307" y="0"/>
                      <a:pt x="12" y="16294"/>
                      <a:pt x="12" y="36436"/>
                    </a:cubicBezTo>
                    <a:lnTo>
                      <a:pt x="0" y="873189"/>
                    </a:lnTo>
                    <a:cubicBezTo>
                      <a:pt x="12" y="893318"/>
                      <a:pt x="16307" y="909650"/>
                      <a:pt x="36436" y="909650"/>
                    </a:cubicBezTo>
                    <a:lnTo>
                      <a:pt x="511911" y="909650"/>
                    </a:lnTo>
                    <a:cubicBezTo>
                      <a:pt x="510997" y="927621"/>
                      <a:pt x="507200" y="934949"/>
                      <a:pt x="495097" y="946887"/>
                    </a:cubicBezTo>
                    <a:cubicBezTo>
                      <a:pt x="486054" y="955777"/>
                      <a:pt x="474535" y="959015"/>
                      <a:pt x="464058" y="970648"/>
                    </a:cubicBezTo>
                    <a:cubicBezTo>
                      <a:pt x="453758" y="982459"/>
                      <a:pt x="447573" y="1001128"/>
                      <a:pt x="447573" y="1038441"/>
                    </a:cubicBezTo>
                    <a:lnTo>
                      <a:pt x="447573" y="1045121"/>
                    </a:lnTo>
                    <a:lnTo>
                      <a:pt x="886968" y="1045121"/>
                    </a:lnTo>
                    <a:lnTo>
                      <a:pt x="886968" y="1038441"/>
                    </a:lnTo>
                    <a:cubicBezTo>
                      <a:pt x="886968" y="1001128"/>
                      <a:pt x="880795" y="982459"/>
                      <a:pt x="870471" y="970648"/>
                    </a:cubicBezTo>
                    <a:cubicBezTo>
                      <a:pt x="860018" y="959015"/>
                      <a:pt x="848487" y="955777"/>
                      <a:pt x="839432" y="946887"/>
                    </a:cubicBezTo>
                    <a:cubicBezTo>
                      <a:pt x="827341" y="934949"/>
                      <a:pt x="823557" y="927621"/>
                      <a:pt x="822655" y="909650"/>
                    </a:cubicBezTo>
                    <a:lnTo>
                      <a:pt x="1298105" y="909650"/>
                    </a:lnTo>
                    <a:cubicBezTo>
                      <a:pt x="1318234" y="909650"/>
                      <a:pt x="1334529" y="893318"/>
                      <a:pt x="1334529" y="873189"/>
                    </a:cubicBezTo>
                    <a:lnTo>
                      <a:pt x="1334554" y="873189"/>
                    </a:lnTo>
                    <a:lnTo>
                      <a:pt x="1334554" y="36436"/>
                    </a:lnTo>
                    <a:cubicBezTo>
                      <a:pt x="1334529" y="16294"/>
                      <a:pt x="1318234" y="0"/>
                      <a:pt x="1298105" y="0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3539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385" name="Рисунок 19" descr=""/>
              <p:cNvPicPr/>
              <p:nvPr/>
            </p:nvPicPr>
            <p:blipFill>
              <a:blip r:embed="rId2"/>
              <a:srcRect l="48856" t="13487" r="2044" b="3235"/>
              <a:stretch/>
            </p:blipFill>
            <p:spPr>
              <a:xfrm>
                <a:off x="3752640" y="6061320"/>
                <a:ext cx="726480" cy="547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aphicFrame>
        <p:nvGraphicFramePr>
          <p:cNvPr id="4386" name="Object 49"/>
          <p:cNvGraphicFramePr/>
          <p:nvPr/>
        </p:nvGraphicFramePr>
        <p:xfrm>
          <a:off x="6926400" y="5821200"/>
          <a:ext cx="1923840" cy="33984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4387" name="Объект 54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6926400" y="5821200"/>
                    <a:ext cx="1923840" cy="339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4388" name="Рисунок 55" descr=""/>
          <p:cNvPicPr/>
          <p:nvPr/>
        </p:nvPicPr>
        <p:blipFill>
          <a:blip r:embed="rId5"/>
          <a:srcRect l="9407" t="16557" r="49890" b="15594"/>
          <a:stretch/>
        </p:blipFill>
        <p:spPr>
          <a:xfrm>
            <a:off x="520560" y="122400"/>
            <a:ext cx="2001960" cy="888840"/>
          </a:xfrm>
          <a:prstGeom prst="rect">
            <a:avLst/>
          </a:prstGeom>
          <a:ln w="0">
            <a:noFill/>
          </a:ln>
        </p:spPr>
      </p:pic>
      <p:sp>
        <p:nvSpPr>
          <p:cNvPr id="4389" name="CustomShape 50"/>
          <p:cNvSpPr/>
          <p:nvPr/>
        </p:nvSpPr>
        <p:spPr>
          <a:xfrm>
            <a:off x="2684520" y="428760"/>
            <a:ext cx="590220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Calibri Light"/>
              </a:rPr>
              <a:t>Разработчик программно-аппаратных комплексов для АПК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timing>
    <p:tnLst>
      <p:par>
        <p:cTn id="179" dur="indefinite" restart="never" nodeType="tmRoot">
          <p:childTnLst>
            <p:seq>
              <p:cTn id="180" dur="indefinite" nodeType="mainSeq">
                <p:childTnLst>
                  <p:par>
                    <p:cTn id="181" nodeType="clickEffect" fill="hold">
                      <p:stCondLst>
                        <p:cond delay="0"/>
                      </p:stCondLst>
                      <p:childTnLst>
                        <p:par>
                          <p:cTn id="18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afterEffect" fill="hold" presetClass="entr" presetID="17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5" dur="500" fill="hold"/>
                                        <p:tgtEl>
                                          <p:spTgt spid="4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6" dur="500" fill="hold"/>
                                        <p:tgtEl>
                                          <p:spTgt spid="4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7" dur="500" fill="hold"/>
                                        <p:tgtEl>
                                          <p:spTgt spid="4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8" dur="500" fill="hold"/>
                                        <p:tgtEl>
                                          <p:spTgt spid="4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0" name="Object 1"/>
          <p:cNvGraphicFramePr/>
          <p:nvPr/>
        </p:nvGraphicFramePr>
        <p:xfrm>
          <a:off x="3240" y="3738600"/>
          <a:ext cx="9140760" cy="147960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4391" name="Object 14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240" y="3738600"/>
                    <a:ext cx="9140760" cy="14796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392" name="CustomShape 2"/>
          <p:cNvSpPr/>
          <p:nvPr/>
        </p:nvSpPr>
        <p:spPr>
          <a:xfrm>
            <a:off x="679320" y="1262160"/>
            <a:ext cx="7925040" cy="222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1d6295"/>
                </a:solidFill>
                <a:latin typeface="Arial"/>
              </a:rPr>
              <a:t>Стоимость аппаратно-программного комплекса </a:t>
            </a:r>
            <a:r>
              <a:rPr b="1" lang="en-US" sz="2800" spc="-1" strike="noStrike">
                <a:solidFill>
                  <a:srgbClr val="1d6295"/>
                </a:solidFill>
                <a:latin typeface="Arial"/>
              </a:rPr>
              <a:t>Milk IT </a:t>
            </a:r>
            <a:r>
              <a:rPr b="1" lang="ru-RU" sz="2800" spc="-1" strike="noStrike">
                <a:solidFill>
                  <a:srgbClr val="1d6295"/>
                </a:solidFill>
                <a:latin typeface="Arial"/>
              </a:rPr>
              <a:t>на 200 голов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1d6295"/>
                </a:solidFill>
                <a:latin typeface="Arial"/>
              </a:rPr>
              <a:t>4 100 000 руб.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1d6295"/>
                </a:solidFill>
                <a:latin typeface="Arial"/>
              </a:rPr>
              <a:t>То есть уже через 1,5* года программа зарабатывает ВАМ деньги!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93" name="CustomShape 3"/>
          <p:cNvSpPr/>
          <p:nvPr/>
        </p:nvSpPr>
        <p:spPr>
          <a:xfrm>
            <a:off x="0" y="665280"/>
            <a:ext cx="795024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ffff00"/>
                </a:solidFill>
                <a:latin typeface="Times New Roman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394" name="Picture 12" descr="IN00443_"/>
          <p:cNvPicPr/>
          <p:nvPr/>
        </p:nvPicPr>
        <p:blipFill>
          <a:blip r:embed="rId3"/>
          <a:stretch/>
        </p:blipFill>
        <p:spPr>
          <a:xfrm flipH="1">
            <a:off x="678960" y="4684680"/>
            <a:ext cx="2125800" cy="1695600"/>
          </a:xfrm>
          <a:prstGeom prst="rect">
            <a:avLst/>
          </a:prstGeom>
          <a:ln w="0">
            <a:noFill/>
          </a:ln>
        </p:spPr>
      </p:pic>
      <p:pic>
        <p:nvPicPr>
          <p:cNvPr id="4395" name="Picture 13" descr="Holstein cow"/>
          <p:cNvPicPr/>
          <p:nvPr/>
        </p:nvPicPr>
        <p:blipFill>
          <a:blip r:embed="rId4"/>
          <a:stretch/>
        </p:blipFill>
        <p:spPr>
          <a:xfrm>
            <a:off x="3576600" y="4734000"/>
            <a:ext cx="3467160" cy="2173320"/>
          </a:xfrm>
          <a:prstGeom prst="rect">
            <a:avLst/>
          </a:prstGeom>
          <a:ln w="0">
            <a:noFill/>
          </a:ln>
        </p:spPr>
      </p:pic>
    </p:spTree>
  </p:cSld>
  <p:transition>
    <p:comb dir="horz"/>
  </p:transition>
  <p:timing>
    <p:tnLst>
      <p:par>
        <p:cTn id="189" dur="indefinite" restart="never" nodeType="tmRoot">
          <p:childTnLst>
            <p:seq>
              <p:cTn id="190" dur="indefinite" nodeType="mainSeq">
                <p:childTnLst>
                  <p:par>
                    <p:cTn id="191" nodeType="clickEffect" fill="hold">
                      <p:stCondLst>
                        <p:cond delay="0"/>
                      </p:stCondLst>
                      <p:childTnLst>
                        <p:par>
                          <p:cTn id="19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5" dur="500" fill="hold"/>
                                        <p:tgtEl>
                                          <p:spTgt spid="4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6" dur="500" fill="hold"/>
                                        <p:tgtEl>
                                          <p:spTgt spid="4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4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4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203" nodeType="after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05" dur="500"/>
                                        <p:tgtEl>
                                          <p:spTgt spid="4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be6f7"/>
            </a:gs>
            <a:gs pos="100000">
              <a:srgbClr val="99daf3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4" name="Group 1"/>
          <p:cNvGrpSpPr/>
          <p:nvPr/>
        </p:nvGrpSpPr>
        <p:grpSpPr>
          <a:xfrm>
            <a:off x="44280" y="5665680"/>
            <a:ext cx="8920440" cy="1116000"/>
            <a:chOff x="44280" y="5665680"/>
            <a:chExt cx="8920440" cy="1116000"/>
          </a:xfrm>
        </p:grpSpPr>
        <p:grpSp>
          <p:nvGrpSpPr>
            <p:cNvPr id="3425" name="Group 2"/>
            <p:cNvGrpSpPr/>
            <p:nvPr/>
          </p:nvGrpSpPr>
          <p:grpSpPr>
            <a:xfrm>
              <a:off x="1361160" y="5665680"/>
              <a:ext cx="804600" cy="1116000"/>
              <a:chOff x="1361160" y="5665680"/>
              <a:chExt cx="804600" cy="1116000"/>
            </a:xfrm>
          </p:grpSpPr>
          <p:sp>
            <p:nvSpPr>
              <p:cNvPr id="3426" name="CustomShape 3"/>
              <p:cNvSpPr/>
              <p:nvPr/>
            </p:nvSpPr>
            <p:spPr>
              <a:xfrm>
                <a:off x="1361160" y="5665680"/>
                <a:ext cx="804600" cy="1116000"/>
              </a:xfrm>
              <a:custGeom>
                <a:avLst/>
                <a:gdLst/>
                <a:ahLst/>
                <a:rect l="l" t="t" r="r" b="b"/>
                <a:pathLst>
                  <a:path w="930834" h="1398486">
                    <a:moveTo>
                      <a:pt x="47219" y="61824"/>
                    </a:moveTo>
                    <a:lnTo>
                      <a:pt x="342875" y="51702"/>
                    </a:lnTo>
                    <a:cubicBezTo>
                      <a:pt x="342875" y="51702"/>
                      <a:pt x="557606" y="0"/>
                      <a:pt x="801548" y="87681"/>
                    </a:cubicBezTo>
                    <a:cubicBezTo>
                      <a:pt x="801548" y="87681"/>
                      <a:pt x="846519" y="114668"/>
                      <a:pt x="857758" y="160757"/>
                    </a:cubicBezTo>
                    <a:cubicBezTo>
                      <a:pt x="868998" y="206845"/>
                      <a:pt x="877989" y="247320"/>
                      <a:pt x="883615" y="300152"/>
                    </a:cubicBezTo>
                    <a:cubicBezTo>
                      <a:pt x="883615" y="300152"/>
                      <a:pt x="912838" y="313639"/>
                      <a:pt x="921842" y="324879"/>
                    </a:cubicBezTo>
                    <a:cubicBezTo>
                      <a:pt x="930834" y="336131"/>
                      <a:pt x="929716" y="347370"/>
                      <a:pt x="929716" y="359740"/>
                    </a:cubicBezTo>
                    <a:cubicBezTo>
                      <a:pt x="929716" y="372097"/>
                      <a:pt x="930834" y="390093"/>
                      <a:pt x="930834" y="390093"/>
                    </a:cubicBezTo>
                    <a:lnTo>
                      <a:pt x="909472" y="413690"/>
                    </a:lnTo>
                    <a:lnTo>
                      <a:pt x="907225" y="438429"/>
                    </a:lnTo>
                    <a:lnTo>
                      <a:pt x="890359" y="454165"/>
                    </a:lnTo>
                    <a:cubicBezTo>
                      <a:pt x="890359" y="454165"/>
                      <a:pt x="925208" y="451917"/>
                      <a:pt x="924090" y="511505"/>
                    </a:cubicBezTo>
                    <a:cubicBezTo>
                      <a:pt x="922960" y="571081"/>
                      <a:pt x="922960" y="718350"/>
                      <a:pt x="922960" y="718350"/>
                    </a:cubicBezTo>
                    <a:cubicBezTo>
                      <a:pt x="922960" y="718350"/>
                      <a:pt x="912838" y="758825"/>
                      <a:pt x="894855" y="777938"/>
                    </a:cubicBezTo>
                    <a:cubicBezTo>
                      <a:pt x="876872" y="797039"/>
                      <a:pt x="840892" y="827405"/>
                      <a:pt x="840892" y="827405"/>
                    </a:cubicBezTo>
                    <a:cubicBezTo>
                      <a:pt x="840892" y="827405"/>
                      <a:pt x="833031" y="825144"/>
                      <a:pt x="826275" y="811657"/>
                    </a:cubicBezTo>
                    <a:lnTo>
                      <a:pt x="879119" y="762191"/>
                    </a:lnTo>
                    <a:cubicBezTo>
                      <a:pt x="879119" y="762191"/>
                      <a:pt x="894855" y="741959"/>
                      <a:pt x="894855" y="701485"/>
                    </a:cubicBezTo>
                    <a:cubicBezTo>
                      <a:pt x="894855" y="661022"/>
                      <a:pt x="898233" y="503631"/>
                      <a:pt x="898233" y="503631"/>
                    </a:cubicBezTo>
                    <a:cubicBezTo>
                      <a:pt x="898233" y="503631"/>
                      <a:pt x="897102" y="496888"/>
                      <a:pt x="884733" y="496888"/>
                    </a:cubicBezTo>
                    <a:lnTo>
                      <a:pt x="831901" y="496888"/>
                    </a:lnTo>
                    <a:lnTo>
                      <a:pt x="781317" y="764438"/>
                    </a:lnTo>
                    <a:cubicBezTo>
                      <a:pt x="781317" y="764438"/>
                      <a:pt x="781317" y="788048"/>
                      <a:pt x="789178" y="791426"/>
                    </a:cubicBezTo>
                    <a:cubicBezTo>
                      <a:pt x="797052" y="794791"/>
                      <a:pt x="840892" y="822897"/>
                      <a:pt x="849897" y="840892"/>
                    </a:cubicBezTo>
                    <a:cubicBezTo>
                      <a:pt x="849897" y="840892"/>
                      <a:pt x="871245" y="863371"/>
                      <a:pt x="876872" y="868998"/>
                    </a:cubicBezTo>
                    <a:cubicBezTo>
                      <a:pt x="882498" y="874611"/>
                      <a:pt x="909472" y="876859"/>
                      <a:pt x="911720" y="906094"/>
                    </a:cubicBezTo>
                    <a:cubicBezTo>
                      <a:pt x="913968" y="935317"/>
                      <a:pt x="913968" y="946569"/>
                      <a:pt x="913968" y="946569"/>
                    </a:cubicBezTo>
                    <a:cubicBezTo>
                      <a:pt x="913968" y="946569"/>
                      <a:pt x="900481" y="971296"/>
                      <a:pt x="893737" y="974674"/>
                    </a:cubicBezTo>
                    <a:cubicBezTo>
                      <a:pt x="886993" y="978040"/>
                      <a:pt x="883615" y="996023"/>
                      <a:pt x="883615" y="996023"/>
                    </a:cubicBezTo>
                    <a:lnTo>
                      <a:pt x="873493" y="1000519"/>
                    </a:lnTo>
                    <a:cubicBezTo>
                      <a:pt x="873493" y="1000519"/>
                      <a:pt x="858888" y="1088212"/>
                      <a:pt x="818413" y="1136548"/>
                    </a:cubicBezTo>
                    <a:cubicBezTo>
                      <a:pt x="818413" y="1136548"/>
                      <a:pt x="803796" y="1152296"/>
                      <a:pt x="770077" y="1156780"/>
                    </a:cubicBezTo>
                    <a:cubicBezTo>
                      <a:pt x="736346" y="1161288"/>
                      <a:pt x="720611" y="1161288"/>
                      <a:pt x="720611" y="1161288"/>
                    </a:cubicBezTo>
                    <a:lnTo>
                      <a:pt x="719480" y="1214120"/>
                    </a:lnTo>
                    <a:cubicBezTo>
                      <a:pt x="719480" y="1214120"/>
                      <a:pt x="722859" y="1225360"/>
                      <a:pt x="708241" y="1225360"/>
                    </a:cubicBezTo>
                    <a:cubicBezTo>
                      <a:pt x="693623" y="1225360"/>
                      <a:pt x="653161" y="1224242"/>
                      <a:pt x="653161" y="1224242"/>
                    </a:cubicBezTo>
                    <a:lnTo>
                      <a:pt x="652031" y="1242225"/>
                    </a:lnTo>
                    <a:lnTo>
                      <a:pt x="628421" y="1242225"/>
                    </a:lnTo>
                    <a:lnTo>
                      <a:pt x="629552" y="1272578"/>
                    </a:lnTo>
                    <a:lnTo>
                      <a:pt x="608190" y="1272578"/>
                    </a:lnTo>
                    <a:lnTo>
                      <a:pt x="608190" y="1295057"/>
                    </a:lnTo>
                    <a:lnTo>
                      <a:pt x="608190" y="1382751"/>
                    </a:lnTo>
                    <a:cubicBezTo>
                      <a:pt x="608190" y="1382751"/>
                      <a:pt x="605942" y="1396238"/>
                      <a:pt x="600316" y="1396238"/>
                    </a:cubicBezTo>
                    <a:lnTo>
                      <a:pt x="568846" y="1396238"/>
                    </a:lnTo>
                    <a:cubicBezTo>
                      <a:pt x="568846" y="1396238"/>
                      <a:pt x="559854" y="1397368"/>
                      <a:pt x="559854" y="1381620"/>
                    </a:cubicBezTo>
                    <a:lnTo>
                      <a:pt x="559854" y="1310805"/>
                    </a:lnTo>
                    <a:lnTo>
                      <a:pt x="559854" y="1290561"/>
                    </a:lnTo>
                    <a:lnTo>
                      <a:pt x="530619" y="1290561"/>
                    </a:lnTo>
                    <a:lnTo>
                      <a:pt x="519379" y="1301813"/>
                    </a:lnTo>
                    <a:lnTo>
                      <a:pt x="508140" y="1301813"/>
                    </a:lnTo>
                    <a:lnTo>
                      <a:pt x="508140" y="1389494"/>
                    </a:lnTo>
                    <a:cubicBezTo>
                      <a:pt x="508140" y="1389494"/>
                      <a:pt x="502514" y="1398486"/>
                      <a:pt x="493522" y="1398486"/>
                    </a:cubicBezTo>
                    <a:lnTo>
                      <a:pt x="464299" y="1398486"/>
                    </a:lnTo>
                    <a:cubicBezTo>
                      <a:pt x="464299" y="1398486"/>
                      <a:pt x="458673" y="1392860"/>
                      <a:pt x="458673" y="1383868"/>
                    </a:cubicBezTo>
                    <a:lnTo>
                      <a:pt x="458673" y="1309675"/>
                    </a:lnTo>
                    <a:lnTo>
                      <a:pt x="458673" y="1286066"/>
                    </a:lnTo>
                    <a:lnTo>
                      <a:pt x="417081" y="1286066"/>
                    </a:lnTo>
                    <a:cubicBezTo>
                      <a:pt x="417081" y="1286066"/>
                      <a:pt x="401333" y="1277074"/>
                      <a:pt x="399085" y="1269200"/>
                    </a:cubicBezTo>
                    <a:lnTo>
                      <a:pt x="382219" y="1269200"/>
                    </a:lnTo>
                    <a:cubicBezTo>
                      <a:pt x="382219" y="1269200"/>
                      <a:pt x="379273" y="1265631"/>
                      <a:pt x="377939" y="1256182"/>
                    </a:cubicBezTo>
                    <a:cubicBezTo>
                      <a:pt x="376606" y="1246721"/>
                      <a:pt x="376606" y="1236599"/>
                      <a:pt x="376606" y="1236599"/>
                    </a:cubicBezTo>
                    <a:cubicBezTo>
                      <a:pt x="376606" y="1236599"/>
                      <a:pt x="366484" y="1233234"/>
                      <a:pt x="364236" y="1217486"/>
                    </a:cubicBezTo>
                    <a:lnTo>
                      <a:pt x="299034" y="1217486"/>
                    </a:lnTo>
                    <a:cubicBezTo>
                      <a:pt x="299034" y="1217486"/>
                      <a:pt x="291173" y="1211872"/>
                      <a:pt x="288925" y="1206246"/>
                    </a:cubicBezTo>
                    <a:cubicBezTo>
                      <a:pt x="286664" y="1200633"/>
                      <a:pt x="286664" y="1151166"/>
                      <a:pt x="286664" y="1151166"/>
                    </a:cubicBezTo>
                    <a:lnTo>
                      <a:pt x="73076" y="1148918"/>
                    </a:lnTo>
                    <a:cubicBezTo>
                      <a:pt x="73076" y="1148918"/>
                      <a:pt x="31483" y="1102830"/>
                      <a:pt x="71945" y="997153"/>
                    </a:cubicBezTo>
                    <a:lnTo>
                      <a:pt x="157391" y="997153"/>
                    </a:lnTo>
                    <a:lnTo>
                      <a:pt x="156261" y="981418"/>
                    </a:lnTo>
                    <a:lnTo>
                      <a:pt x="132664" y="973544"/>
                    </a:lnTo>
                    <a:lnTo>
                      <a:pt x="131534" y="947687"/>
                    </a:lnTo>
                    <a:lnTo>
                      <a:pt x="111455" y="932027"/>
                    </a:lnTo>
                    <a:lnTo>
                      <a:pt x="112878" y="916318"/>
                    </a:lnTo>
                    <a:lnTo>
                      <a:pt x="114313" y="879183"/>
                    </a:lnTo>
                    <a:cubicBezTo>
                      <a:pt x="114313" y="879183"/>
                      <a:pt x="116916" y="858876"/>
                      <a:pt x="146152" y="854380"/>
                    </a:cubicBezTo>
                    <a:lnTo>
                      <a:pt x="163004" y="851002"/>
                    </a:lnTo>
                    <a:lnTo>
                      <a:pt x="178753" y="820649"/>
                    </a:lnTo>
                    <a:lnTo>
                      <a:pt x="132664" y="767817"/>
                    </a:lnTo>
                    <a:cubicBezTo>
                      <a:pt x="132664" y="767817"/>
                      <a:pt x="110172" y="749833"/>
                      <a:pt x="113551" y="703732"/>
                    </a:cubicBezTo>
                    <a:cubicBezTo>
                      <a:pt x="116916" y="657644"/>
                      <a:pt x="120294" y="493509"/>
                      <a:pt x="120294" y="493509"/>
                    </a:cubicBezTo>
                    <a:cubicBezTo>
                      <a:pt x="120294" y="493509"/>
                      <a:pt x="115799" y="463156"/>
                      <a:pt x="166383" y="460908"/>
                    </a:cubicBezTo>
                    <a:cubicBezTo>
                      <a:pt x="166383" y="460908"/>
                      <a:pt x="160757" y="447421"/>
                      <a:pt x="166383" y="447421"/>
                    </a:cubicBezTo>
                    <a:cubicBezTo>
                      <a:pt x="172009" y="447421"/>
                      <a:pt x="142773" y="440677"/>
                      <a:pt x="146152" y="420446"/>
                    </a:cubicBezTo>
                    <a:cubicBezTo>
                      <a:pt x="149517" y="400202"/>
                      <a:pt x="146152" y="400202"/>
                      <a:pt x="146152" y="400202"/>
                    </a:cubicBezTo>
                    <a:lnTo>
                      <a:pt x="126517" y="384772"/>
                    </a:lnTo>
                    <a:lnTo>
                      <a:pt x="130023" y="320840"/>
                    </a:lnTo>
                    <a:cubicBezTo>
                      <a:pt x="130023" y="320840"/>
                      <a:pt x="122542" y="299402"/>
                      <a:pt x="182118" y="279921"/>
                    </a:cubicBezTo>
                    <a:cubicBezTo>
                      <a:pt x="182118" y="279921"/>
                      <a:pt x="188862" y="213589"/>
                      <a:pt x="194488" y="206845"/>
                    </a:cubicBezTo>
                    <a:lnTo>
                      <a:pt x="50584" y="206845"/>
                    </a:lnTo>
                    <a:cubicBezTo>
                      <a:pt x="50584" y="206845"/>
                      <a:pt x="0" y="132652"/>
                      <a:pt x="47219" y="61824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27" name="CustomShape 4"/>
              <p:cNvSpPr/>
              <p:nvPr/>
            </p:nvSpPr>
            <p:spPr>
              <a:xfrm>
                <a:off x="1529280" y="5790960"/>
                <a:ext cx="101520" cy="39600"/>
              </a:xfrm>
              <a:custGeom>
                <a:avLst/>
                <a:gdLst/>
                <a:ahLst/>
                <a:rect l="l" t="t" r="r" b="b"/>
                <a:pathLst>
                  <a:path w="118046" h="49466">
                    <a:moveTo>
                      <a:pt x="0" y="49466"/>
                    </a:moveTo>
                    <a:lnTo>
                      <a:pt x="46088" y="49466"/>
                    </a:lnTo>
                    <a:cubicBezTo>
                      <a:pt x="46088" y="49466"/>
                      <a:pt x="96685" y="38227"/>
                      <a:pt x="118046" y="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28" name="CustomShape 5"/>
              <p:cNvSpPr/>
              <p:nvPr/>
            </p:nvSpPr>
            <p:spPr>
              <a:xfrm>
                <a:off x="1518120" y="5833800"/>
                <a:ext cx="606240" cy="71280"/>
              </a:xfrm>
              <a:custGeom>
                <a:avLst/>
                <a:gdLst/>
                <a:ahLst/>
                <a:rect l="l" t="t" r="r" b="b"/>
                <a:pathLst>
                  <a:path w="701497" h="89929">
                    <a:moveTo>
                      <a:pt x="0" y="69698"/>
                    </a:moveTo>
                    <a:cubicBezTo>
                      <a:pt x="0" y="69698"/>
                      <a:pt x="336131" y="0"/>
                      <a:pt x="701497" y="8992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29" name="CustomShape 6"/>
              <p:cNvSpPr/>
              <p:nvPr/>
            </p:nvSpPr>
            <p:spPr>
              <a:xfrm>
                <a:off x="1473840" y="5910120"/>
                <a:ext cx="691920" cy="66600"/>
              </a:xfrm>
              <a:custGeom>
                <a:avLst/>
                <a:gdLst/>
                <a:ahLst/>
                <a:rect l="l" t="t" r="r" b="b"/>
                <a:pathLst>
                  <a:path w="800811" h="83934">
                    <a:moveTo>
                      <a:pt x="0" y="56096"/>
                    </a:moveTo>
                    <a:cubicBezTo>
                      <a:pt x="0" y="56096"/>
                      <a:pt x="21006" y="26975"/>
                      <a:pt x="184379" y="13487"/>
                    </a:cubicBezTo>
                    <a:cubicBezTo>
                      <a:pt x="347764" y="0"/>
                      <a:pt x="580098" y="17983"/>
                      <a:pt x="611581" y="25476"/>
                    </a:cubicBezTo>
                    <a:cubicBezTo>
                      <a:pt x="643052" y="32969"/>
                      <a:pt x="778701" y="43459"/>
                      <a:pt x="800811" y="83934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30" name="CustomShape 7"/>
              <p:cNvSpPr/>
              <p:nvPr/>
            </p:nvSpPr>
            <p:spPr>
              <a:xfrm>
                <a:off x="1487880" y="5938560"/>
                <a:ext cx="658800" cy="56880"/>
              </a:xfrm>
              <a:custGeom>
                <a:avLst/>
                <a:gdLst/>
                <a:ahLst/>
                <a:rect l="l" t="t" r="r" b="b"/>
                <a:pathLst>
                  <a:path w="763321" h="71577">
                    <a:moveTo>
                      <a:pt x="0" y="58090"/>
                    </a:moveTo>
                    <a:cubicBezTo>
                      <a:pt x="0" y="58090"/>
                      <a:pt x="4877" y="19495"/>
                      <a:pt x="241706" y="9004"/>
                    </a:cubicBezTo>
                    <a:cubicBezTo>
                      <a:pt x="241706" y="9004"/>
                      <a:pt x="285166" y="0"/>
                      <a:pt x="496519" y="12002"/>
                    </a:cubicBezTo>
                    <a:cubicBezTo>
                      <a:pt x="707873" y="23990"/>
                      <a:pt x="755828" y="63716"/>
                      <a:pt x="763321" y="7157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31" name="CustomShape 8"/>
              <p:cNvSpPr/>
              <p:nvPr/>
            </p:nvSpPr>
            <p:spPr>
              <a:xfrm>
                <a:off x="1487880" y="5962320"/>
                <a:ext cx="657000" cy="52200"/>
              </a:xfrm>
              <a:custGeom>
                <a:avLst/>
                <a:gdLst/>
                <a:ahLst/>
                <a:rect l="l" t="t" r="r" b="b"/>
                <a:pathLst>
                  <a:path w="761073" h="66319">
                    <a:moveTo>
                      <a:pt x="0" y="48336"/>
                    </a:moveTo>
                    <a:cubicBezTo>
                      <a:pt x="0" y="48336"/>
                      <a:pt x="4877" y="20980"/>
                      <a:pt x="228219" y="5994"/>
                    </a:cubicBezTo>
                    <a:cubicBezTo>
                      <a:pt x="228219" y="5994"/>
                      <a:pt x="405092" y="0"/>
                      <a:pt x="510007" y="11989"/>
                    </a:cubicBezTo>
                    <a:cubicBezTo>
                      <a:pt x="510007" y="11989"/>
                      <a:pt x="734847" y="29223"/>
                      <a:pt x="761073" y="6631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32" name="CustomShape 9"/>
              <p:cNvSpPr/>
              <p:nvPr/>
            </p:nvSpPr>
            <p:spPr>
              <a:xfrm>
                <a:off x="1460880" y="6357960"/>
                <a:ext cx="690480" cy="28440"/>
              </a:xfrm>
              <a:custGeom>
                <a:avLst/>
                <a:gdLst/>
                <a:ahLst/>
                <a:rect l="l" t="t" r="r" b="b"/>
                <a:pathLst>
                  <a:path w="798030" h="35103">
                    <a:moveTo>
                      <a:pt x="0" y="23368"/>
                    </a:moveTo>
                    <a:cubicBezTo>
                      <a:pt x="111265" y="8547"/>
                      <a:pt x="242837" y="0"/>
                      <a:pt x="388518" y="1765"/>
                    </a:cubicBezTo>
                    <a:cubicBezTo>
                      <a:pt x="542176" y="3632"/>
                      <a:pt x="683908" y="15900"/>
                      <a:pt x="798030" y="35103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33" name="CustomShape 10"/>
              <p:cNvSpPr/>
              <p:nvPr/>
            </p:nvSpPr>
            <p:spPr>
              <a:xfrm>
                <a:off x="1575360" y="6276960"/>
                <a:ext cx="465120" cy="17280"/>
              </a:xfrm>
              <a:custGeom>
                <a:avLst/>
                <a:gdLst/>
                <a:ahLst/>
                <a:rect l="l" t="t" r="r" b="b"/>
                <a:pathLst>
                  <a:path w="538366" h="22085">
                    <a:moveTo>
                      <a:pt x="0" y="14135"/>
                    </a:moveTo>
                    <a:cubicBezTo>
                      <a:pt x="75044" y="4864"/>
                      <a:pt x="166230" y="0"/>
                      <a:pt x="264503" y="1181"/>
                    </a:cubicBezTo>
                    <a:cubicBezTo>
                      <a:pt x="368173" y="2438"/>
                      <a:pt x="461366" y="9932"/>
                      <a:pt x="538366" y="22085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34" name="CustomShape 11"/>
              <p:cNvSpPr/>
              <p:nvPr/>
            </p:nvSpPr>
            <p:spPr>
              <a:xfrm>
                <a:off x="1506960" y="6324480"/>
                <a:ext cx="598320" cy="21960"/>
              </a:xfrm>
              <a:custGeom>
                <a:avLst/>
                <a:gdLst/>
                <a:ahLst/>
                <a:rect l="l" t="t" r="r" b="b"/>
                <a:pathLst>
                  <a:path w="691375" h="28880">
                    <a:moveTo>
                      <a:pt x="0" y="18199"/>
                    </a:moveTo>
                    <a:cubicBezTo>
                      <a:pt x="92710" y="5842"/>
                      <a:pt x="214871" y="0"/>
                      <a:pt x="336258" y="1461"/>
                    </a:cubicBezTo>
                    <a:cubicBezTo>
                      <a:pt x="464299" y="3010"/>
                      <a:pt x="596278" y="12878"/>
                      <a:pt x="691375" y="2888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35" name="CustomShape 12"/>
              <p:cNvSpPr/>
              <p:nvPr/>
            </p:nvSpPr>
            <p:spPr>
              <a:xfrm>
                <a:off x="1458000" y="6389640"/>
                <a:ext cx="693720" cy="20520"/>
              </a:xfrm>
              <a:custGeom>
                <a:avLst/>
                <a:gdLst/>
                <a:ahLst/>
                <a:rect l="l" t="t" r="r" b="b"/>
                <a:pathLst>
                  <a:path w="801650" h="26340">
                    <a:moveTo>
                      <a:pt x="0" y="14745"/>
                    </a:moveTo>
                    <a:cubicBezTo>
                      <a:pt x="111201" y="4915"/>
                      <a:pt x="246342" y="0"/>
                      <a:pt x="392024" y="1765"/>
                    </a:cubicBezTo>
                    <a:cubicBezTo>
                      <a:pt x="545694" y="3619"/>
                      <a:pt x="687464" y="12636"/>
                      <a:pt x="801650" y="2634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36" name="CustomShape 13"/>
              <p:cNvSpPr/>
              <p:nvPr/>
            </p:nvSpPr>
            <p:spPr>
              <a:xfrm>
                <a:off x="1475280" y="6410160"/>
                <a:ext cx="663480" cy="20520"/>
              </a:xfrm>
              <a:custGeom>
                <a:avLst/>
                <a:gdLst/>
                <a:ahLst/>
                <a:rect l="l" t="t" r="r" b="b"/>
                <a:pathLst>
                  <a:path w="768071" h="26086">
                    <a:moveTo>
                      <a:pt x="0" y="15634"/>
                    </a:moveTo>
                    <a:cubicBezTo>
                      <a:pt x="107036" y="5753"/>
                      <a:pt x="233578" y="0"/>
                      <a:pt x="373799" y="1689"/>
                    </a:cubicBezTo>
                    <a:cubicBezTo>
                      <a:pt x="521716" y="3480"/>
                      <a:pt x="658165" y="12433"/>
                      <a:pt x="768071" y="2608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37" name="CustomShape 14"/>
              <p:cNvSpPr/>
              <p:nvPr/>
            </p:nvSpPr>
            <p:spPr>
              <a:xfrm>
                <a:off x="1494360" y="6433920"/>
                <a:ext cx="631800" cy="20520"/>
              </a:xfrm>
              <a:custGeom>
                <a:avLst/>
                <a:gdLst/>
                <a:ahLst/>
                <a:rect l="l" t="t" r="r" b="b"/>
                <a:pathLst>
                  <a:path w="729691" h="25730">
                    <a:moveTo>
                      <a:pt x="0" y="15011"/>
                    </a:moveTo>
                    <a:cubicBezTo>
                      <a:pt x="101219" y="5067"/>
                      <a:pt x="224244" y="0"/>
                      <a:pt x="356857" y="1600"/>
                    </a:cubicBezTo>
                    <a:cubicBezTo>
                      <a:pt x="496722" y="3289"/>
                      <a:pt x="625754" y="12154"/>
                      <a:pt x="729691" y="2573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38" name="CustomShape 15"/>
              <p:cNvSpPr/>
              <p:nvPr/>
            </p:nvSpPr>
            <p:spPr>
              <a:xfrm>
                <a:off x="2100960" y="6140160"/>
                <a:ext cx="44280" cy="87120"/>
              </a:xfrm>
              <a:custGeom>
                <a:avLst/>
                <a:gdLst/>
                <a:ahLst/>
                <a:rect l="l" t="t" r="r" b="b"/>
                <a:pathLst>
                  <a:path w="50965" h="107925">
                    <a:moveTo>
                      <a:pt x="35979" y="7493"/>
                    </a:moveTo>
                    <a:cubicBezTo>
                      <a:pt x="35979" y="7493"/>
                      <a:pt x="4496" y="0"/>
                      <a:pt x="2997" y="28473"/>
                    </a:cubicBezTo>
                    <a:cubicBezTo>
                      <a:pt x="1499" y="56960"/>
                      <a:pt x="2997" y="92939"/>
                      <a:pt x="2997" y="92939"/>
                    </a:cubicBezTo>
                    <a:cubicBezTo>
                      <a:pt x="2997" y="92939"/>
                      <a:pt x="0" y="107925"/>
                      <a:pt x="25489" y="106426"/>
                    </a:cubicBezTo>
                    <a:cubicBezTo>
                      <a:pt x="50965" y="104927"/>
                      <a:pt x="34849" y="106426"/>
                      <a:pt x="34849" y="10642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39" name="CustomShape 16"/>
              <p:cNvSpPr/>
              <p:nvPr/>
            </p:nvSpPr>
            <p:spPr>
              <a:xfrm>
                <a:off x="1497600" y="6460920"/>
                <a:ext cx="487080" cy="131760"/>
              </a:xfrm>
              <a:custGeom>
                <a:avLst/>
                <a:gdLst/>
                <a:ahLst/>
                <a:rect l="l" t="t" r="r" b="b"/>
                <a:pathLst>
                  <a:path w="563969" h="164135">
                    <a:moveTo>
                      <a:pt x="0" y="0"/>
                    </a:moveTo>
                    <a:lnTo>
                      <a:pt x="17615" y="82436"/>
                    </a:lnTo>
                    <a:cubicBezTo>
                      <a:pt x="17615" y="82436"/>
                      <a:pt x="29604" y="144640"/>
                      <a:pt x="129286" y="154013"/>
                    </a:cubicBezTo>
                    <a:lnTo>
                      <a:pt x="130035" y="134899"/>
                    </a:lnTo>
                    <a:cubicBezTo>
                      <a:pt x="130035" y="134899"/>
                      <a:pt x="285166" y="107925"/>
                      <a:pt x="563969" y="145390"/>
                    </a:cubicBezTo>
                    <a:lnTo>
                      <a:pt x="563969" y="164135"/>
                    </a:ln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40" name="CustomShape 17"/>
              <p:cNvSpPr/>
              <p:nvPr/>
            </p:nvSpPr>
            <p:spPr>
              <a:xfrm>
                <a:off x="1497600" y="6057720"/>
                <a:ext cx="87120" cy="247680"/>
              </a:xfrm>
              <a:custGeom>
                <a:avLst/>
                <a:gdLst/>
                <a:ahLst/>
                <a:rect l="l" t="t" r="r" b="b"/>
                <a:pathLst>
                  <a:path w="101181" h="309524">
                    <a:moveTo>
                      <a:pt x="51714" y="0"/>
                    </a:moveTo>
                    <a:lnTo>
                      <a:pt x="12751" y="0"/>
                    </a:lnTo>
                    <a:cubicBezTo>
                      <a:pt x="12751" y="0"/>
                      <a:pt x="749" y="6744"/>
                      <a:pt x="749" y="17234"/>
                    </a:cubicBezTo>
                    <a:lnTo>
                      <a:pt x="749" y="107175"/>
                    </a:lnTo>
                    <a:lnTo>
                      <a:pt x="23241" y="107175"/>
                    </a:lnTo>
                    <a:cubicBezTo>
                      <a:pt x="23241" y="107175"/>
                      <a:pt x="50216" y="148399"/>
                      <a:pt x="23241" y="205346"/>
                    </a:cubicBezTo>
                    <a:lnTo>
                      <a:pt x="0" y="205346"/>
                    </a:lnTo>
                    <a:lnTo>
                      <a:pt x="0" y="242075"/>
                    </a:lnTo>
                    <a:cubicBezTo>
                      <a:pt x="0" y="242075"/>
                      <a:pt x="0" y="256311"/>
                      <a:pt x="11989" y="269811"/>
                    </a:cubicBezTo>
                    <a:lnTo>
                      <a:pt x="45720" y="309524"/>
                    </a:lnTo>
                    <a:lnTo>
                      <a:pt x="80201" y="291541"/>
                    </a:lnTo>
                    <a:cubicBezTo>
                      <a:pt x="80201" y="291541"/>
                      <a:pt x="101181" y="278803"/>
                      <a:pt x="95186" y="256311"/>
                    </a:cubicBezTo>
                    <a:cubicBezTo>
                      <a:pt x="89192" y="233832"/>
                      <a:pt x="51714" y="0"/>
                      <a:pt x="51714" y="0"/>
                    </a:cubicBezTo>
                    <a:close/>
                  </a:path>
                </a:pathLst>
              </a:custGeom>
              <a:noFill/>
              <a:ln cap="rnd" w="136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41" name="CustomShape 18"/>
              <p:cNvSpPr/>
              <p:nvPr/>
            </p:nvSpPr>
            <p:spPr>
              <a:xfrm>
                <a:off x="1591200" y="6006960"/>
                <a:ext cx="442800" cy="271440"/>
              </a:xfrm>
              <a:custGeom>
                <a:avLst/>
                <a:gdLst/>
                <a:ahLst/>
                <a:rect l="l" t="t" r="r" b="b"/>
                <a:pathLst>
                  <a:path w="511886" h="341757">
                    <a:moveTo>
                      <a:pt x="0" y="332016"/>
                    </a:moveTo>
                    <a:cubicBezTo>
                      <a:pt x="0" y="332016"/>
                      <a:pt x="71031" y="317779"/>
                      <a:pt x="172174" y="320777"/>
                    </a:cubicBezTo>
                    <a:cubicBezTo>
                      <a:pt x="172174" y="320777"/>
                      <a:pt x="199962" y="323774"/>
                      <a:pt x="199187" y="302044"/>
                    </a:cubicBezTo>
                    <a:cubicBezTo>
                      <a:pt x="198285" y="276568"/>
                      <a:pt x="199187" y="25489"/>
                      <a:pt x="199187" y="25489"/>
                    </a:cubicBezTo>
                    <a:cubicBezTo>
                      <a:pt x="199187" y="25489"/>
                      <a:pt x="199199" y="7493"/>
                      <a:pt x="211544" y="3747"/>
                    </a:cubicBezTo>
                    <a:cubicBezTo>
                      <a:pt x="223901" y="0"/>
                      <a:pt x="226987" y="20244"/>
                      <a:pt x="226987" y="24740"/>
                    </a:cubicBezTo>
                    <a:lnTo>
                      <a:pt x="226987" y="300533"/>
                    </a:lnTo>
                    <a:cubicBezTo>
                      <a:pt x="226987" y="300533"/>
                      <a:pt x="228537" y="318529"/>
                      <a:pt x="242430" y="319278"/>
                    </a:cubicBezTo>
                    <a:cubicBezTo>
                      <a:pt x="256324" y="320027"/>
                      <a:pt x="395300" y="318529"/>
                      <a:pt x="511886" y="34175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442" name="Group 19"/>
            <p:cNvGrpSpPr/>
            <p:nvPr/>
          </p:nvGrpSpPr>
          <p:grpSpPr>
            <a:xfrm>
              <a:off x="2632680" y="6019920"/>
              <a:ext cx="584640" cy="614880"/>
              <a:chOff x="2632680" y="6019920"/>
              <a:chExt cx="584640" cy="614880"/>
            </a:xfrm>
          </p:grpSpPr>
          <p:sp>
            <p:nvSpPr>
              <p:cNvPr id="3443" name="CustomShape 20"/>
              <p:cNvSpPr/>
              <p:nvPr/>
            </p:nvSpPr>
            <p:spPr>
              <a:xfrm>
                <a:off x="2632680" y="6019920"/>
                <a:ext cx="584640" cy="614880"/>
              </a:xfrm>
              <a:custGeom>
                <a:avLst/>
                <a:gdLst/>
                <a:ahLst/>
                <a:rect l="l" t="t" r="r" b="b"/>
                <a:pathLst>
                  <a:path w="742963" h="834885">
                    <a:moveTo>
                      <a:pt x="49759" y="85979"/>
                    </a:moveTo>
                    <a:cubicBezTo>
                      <a:pt x="49759" y="85979"/>
                      <a:pt x="60312" y="12408"/>
                      <a:pt x="151219" y="6363"/>
                    </a:cubicBezTo>
                    <a:cubicBezTo>
                      <a:pt x="246812" y="0"/>
                      <a:pt x="594868" y="3073"/>
                      <a:pt x="617322" y="7671"/>
                    </a:cubicBezTo>
                    <a:cubicBezTo>
                      <a:pt x="646633" y="13665"/>
                      <a:pt x="701446" y="19876"/>
                      <a:pt x="712254" y="84671"/>
                    </a:cubicBezTo>
                    <a:cubicBezTo>
                      <a:pt x="723545" y="152362"/>
                      <a:pt x="742963" y="516687"/>
                      <a:pt x="701777" y="680390"/>
                    </a:cubicBezTo>
                    <a:cubicBezTo>
                      <a:pt x="690029" y="715836"/>
                      <a:pt x="684987" y="767512"/>
                      <a:pt x="612750" y="774662"/>
                    </a:cubicBezTo>
                    <a:lnTo>
                      <a:pt x="607517" y="802157"/>
                    </a:lnTo>
                    <a:cubicBezTo>
                      <a:pt x="607517" y="802157"/>
                      <a:pt x="610133" y="820483"/>
                      <a:pt x="581330" y="827037"/>
                    </a:cubicBezTo>
                    <a:cubicBezTo>
                      <a:pt x="552526" y="833577"/>
                      <a:pt x="528955" y="834885"/>
                      <a:pt x="528955" y="834885"/>
                    </a:cubicBezTo>
                    <a:lnTo>
                      <a:pt x="514553" y="789064"/>
                    </a:lnTo>
                    <a:cubicBezTo>
                      <a:pt x="514553" y="789064"/>
                      <a:pt x="404571" y="808698"/>
                      <a:pt x="235674" y="787756"/>
                    </a:cubicBezTo>
                    <a:lnTo>
                      <a:pt x="225209" y="832269"/>
                    </a:lnTo>
                    <a:lnTo>
                      <a:pt x="162357" y="823100"/>
                    </a:lnTo>
                    <a:cubicBezTo>
                      <a:pt x="162357" y="823100"/>
                      <a:pt x="147955" y="817867"/>
                      <a:pt x="144031" y="798233"/>
                    </a:cubicBezTo>
                    <a:lnTo>
                      <a:pt x="140094" y="778586"/>
                    </a:lnTo>
                    <a:cubicBezTo>
                      <a:pt x="140094" y="778586"/>
                      <a:pt x="55943" y="738772"/>
                      <a:pt x="47142" y="677774"/>
                    </a:cubicBezTo>
                    <a:cubicBezTo>
                      <a:pt x="47142" y="677774"/>
                      <a:pt x="0" y="397586"/>
                      <a:pt x="49759" y="8597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44" name="CustomShape 21"/>
              <p:cNvSpPr/>
              <p:nvPr/>
            </p:nvSpPr>
            <p:spPr>
              <a:xfrm>
                <a:off x="2654640" y="6030720"/>
                <a:ext cx="538920" cy="559440"/>
              </a:xfrm>
              <a:custGeom>
                <a:avLst/>
                <a:gdLst/>
                <a:ahLst/>
                <a:rect l="l" t="t" r="r" b="b"/>
                <a:pathLst>
                  <a:path w="685165" h="759701">
                    <a:moveTo>
                      <a:pt x="40043" y="81559"/>
                    </a:moveTo>
                    <a:cubicBezTo>
                      <a:pt x="40043" y="81559"/>
                      <a:pt x="0" y="339814"/>
                      <a:pt x="40043" y="641934"/>
                    </a:cubicBezTo>
                    <a:cubicBezTo>
                      <a:pt x="43485" y="667880"/>
                      <a:pt x="53429" y="692747"/>
                      <a:pt x="105499" y="706082"/>
                    </a:cubicBezTo>
                    <a:cubicBezTo>
                      <a:pt x="154788" y="720547"/>
                      <a:pt x="426707" y="759701"/>
                      <a:pt x="588632" y="708711"/>
                    </a:cubicBezTo>
                    <a:cubicBezTo>
                      <a:pt x="615036" y="700392"/>
                      <a:pt x="643141" y="678281"/>
                      <a:pt x="652780" y="641934"/>
                    </a:cubicBezTo>
                    <a:cubicBezTo>
                      <a:pt x="685165" y="519862"/>
                      <a:pt x="673329" y="97917"/>
                      <a:pt x="663423" y="66637"/>
                    </a:cubicBezTo>
                    <a:cubicBezTo>
                      <a:pt x="656336" y="44297"/>
                      <a:pt x="639445" y="14795"/>
                      <a:pt x="567398" y="10465"/>
                    </a:cubicBezTo>
                    <a:cubicBezTo>
                      <a:pt x="393091" y="0"/>
                      <a:pt x="147333" y="5918"/>
                      <a:pt x="115977" y="11773"/>
                    </a:cubicBezTo>
                    <a:cubicBezTo>
                      <a:pt x="115977" y="11773"/>
                      <a:pt x="53137" y="21336"/>
                      <a:pt x="40043" y="8155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45" name="CustomShape 22"/>
              <p:cNvSpPr/>
              <p:nvPr/>
            </p:nvSpPr>
            <p:spPr>
              <a:xfrm>
                <a:off x="2732400" y="6065640"/>
                <a:ext cx="402480" cy="475560"/>
              </a:xfrm>
              <a:custGeom>
                <a:avLst/>
                <a:gdLst/>
                <a:ahLst/>
                <a:rect l="l" t="t" r="r" b="b"/>
                <a:pathLst>
                  <a:path w="532739" h="660386">
                    <a:moveTo>
                      <a:pt x="16379" y="29923"/>
                    </a:moveTo>
                    <a:cubicBezTo>
                      <a:pt x="16379" y="29923"/>
                      <a:pt x="13763" y="6784"/>
                      <a:pt x="45183" y="5488"/>
                    </a:cubicBezTo>
                    <a:cubicBezTo>
                      <a:pt x="76603" y="4193"/>
                      <a:pt x="293950" y="-6183"/>
                      <a:pt x="465464" y="5488"/>
                    </a:cubicBezTo>
                    <a:cubicBezTo>
                      <a:pt x="465464" y="5488"/>
                      <a:pt x="488086" y="1244"/>
                      <a:pt x="490699" y="29923"/>
                    </a:cubicBezTo>
                    <a:cubicBezTo>
                      <a:pt x="497579" y="105438"/>
                      <a:pt x="516466" y="358796"/>
                      <a:pt x="507709" y="458488"/>
                    </a:cubicBezTo>
                    <a:cubicBezTo>
                      <a:pt x="498952" y="558180"/>
                      <a:pt x="513346" y="601949"/>
                      <a:pt x="438159" y="628076"/>
                    </a:cubicBezTo>
                    <a:cubicBezTo>
                      <a:pt x="362972" y="654203"/>
                      <a:pt x="129443" y="651653"/>
                      <a:pt x="56585" y="615249"/>
                    </a:cubicBezTo>
                    <a:cubicBezTo>
                      <a:pt x="-16273" y="578845"/>
                      <a:pt x="7714" y="507207"/>
                      <a:pt x="1013" y="409653"/>
                    </a:cubicBezTo>
                    <a:cubicBezTo>
                      <a:pt x="1877" y="333567"/>
                      <a:pt x="-7192" y="276303"/>
                      <a:pt x="16379" y="29923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46" name="CustomShape 23"/>
              <p:cNvSpPr/>
              <p:nvPr/>
            </p:nvSpPr>
            <p:spPr>
              <a:xfrm>
                <a:off x="2833920" y="6095880"/>
                <a:ext cx="198000" cy="53640"/>
              </a:xfrm>
              <a:custGeom>
                <a:avLst/>
                <a:gdLst/>
                <a:ahLst/>
                <a:rect l="l" t="t" r="r" b="b"/>
                <a:pathLst>
                  <a:path w="252260" h="73317">
                    <a:moveTo>
                      <a:pt x="3492" y="10477"/>
                    </a:moveTo>
                    <a:lnTo>
                      <a:pt x="876" y="59360"/>
                    </a:lnTo>
                    <a:cubicBezTo>
                      <a:pt x="876" y="59360"/>
                      <a:pt x="0" y="72454"/>
                      <a:pt x="13094" y="72454"/>
                    </a:cubicBezTo>
                    <a:lnTo>
                      <a:pt x="238290" y="72454"/>
                    </a:lnTo>
                    <a:cubicBezTo>
                      <a:pt x="238290" y="72454"/>
                      <a:pt x="251384" y="73317"/>
                      <a:pt x="251384" y="60223"/>
                    </a:cubicBezTo>
                    <a:cubicBezTo>
                      <a:pt x="251384" y="47142"/>
                      <a:pt x="250508" y="9601"/>
                      <a:pt x="250508" y="9601"/>
                    </a:cubicBezTo>
                    <a:cubicBezTo>
                      <a:pt x="250508" y="9601"/>
                      <a:pt x="252260" y="876"/>
                      <a:pt x="240030" y="876"/>
                    </a:cubicBezTo>
                    <a:lnTo>
                      <a:pt x="16586" y="876"/>
                    </a:lnTo>
                    <a:cubicBezTo>
                      <a:pt x="16586" y="876"/>
                      <a:pt x="4356" y="0"/>
                      <a:pt x="3492" y="1047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47" name="CustomShape 24"/>
              <p:cNvSpPr/>
              <p:nvPr/>
            </p:nvSpPr>
            <p:spPr>
              <a:xfrm>
                <a:off x="27626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48" name="CustomShape 25"/>
              <p:cNvSpPr/>
              <p:nvPr/>
            </p:nvSpPr>
            <p:spPr>
              <a:xfrm>
                <a:off x="30002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49" name="CustomShape 26"/>
              <p:cNvSpPr/>
              <p:nvPr/>
            </p:nvSpPr>
            <p:spPr>
              <a:xfrm>
                <a:off x="2874960" y="616248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0" name="CustomShape 27"/>
              <p:cNvSpPr/>
              <p:nvPr/>
            </p:nvSpPr>
            <p:spPr>
              <a:xfrm>
                <a:off x="27626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1" name="CustomShape 28"/>
              <p:cNvSpPr/>
              <p:nvPr/>
            </p:nvSpPr>
            <p:spPr>
              <a:xfrm>
                <a:off x="30002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2" name="CustomShape 29"/>
              <p:cNvSpPr/>
              <p:nvPr/>
            </p:nvSpPr>
            <p:spPr>
              <a:xfrm>
                <a:off x="2874960" y="6198840"/>
                <a:ext cx="112320" cy="2520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3" name="CustomShape 30"/>
              <p:cNvSpPr/>
              <p:nvPr/>
            </p:nvSpPr>
            <p:spPr>
              <a:xfrm>
                <a:off x="27626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4" name="CustomShape 31"/>
              <p:cNvSpPr/>
              <p:nvPr/>
            </p:nvSpPr>
            <p:spPr>
              <a:xfrm>
                <a:off x="30002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5" name="CustomShape 32"/>
              <p:cNvSpPr/>
              <p:nvPr/>
            </p:nvSpPr>
            <p:spPr>
              <a:xfrm>
                <a:off x="2874960" y="623376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78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6" name="CustomShape 33"/>
              <p:cNvSpPr/>
              <p:nvPr/>
            </p:nvSpPr>
            <p:spPr>
              <a:xfrm>
                <a:off x="27626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7" name="CustomShape 34"/>
              <p:cNvSpPr/>
              <p:nvPr/>
            </p:nvSpPr>
            <p:spPr>
              <a:xfrm>
                <a:off x="30002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8" name="CustomShape 35"/>
              <p:cNvSpPr/>
              <p:nvPr/>
            </p:nvSpPr>
            <p:spPr>
              <a:xfrm>
                <a:off x="2874960" y="627012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38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9" name="CustomShape 36"/>
              <p:cNvSpPr/>
              <p:nvPr/>
            </p:nvSpPr>
            <p:spPr>
              <a:xfrm>
                <a:off x="2833920" y="6409800"/>
                <a:ext cx="213840" cy="75960"/>
              </a:xfrm>
              <a:custGeom>
                <a:avLst/>
                <a:gdLst/>
                <a:ahLst/>
                <a:rect l="l" t="t" r="r" b="b"/>
                <a:pathLst>
                  <a:path w="232182" h="185471">
                    <a:moveTo>
                      <a:pt x="232182" y="92735"/>
                    </a:moveTo>
                    <a:cubicBezTo>
                      <a:pt x="232182" y="143955"/>
                      <a:pt x="180213" y="185471"/>
                      <a:pt x="116091" y="185471"/>
                    </a:cubicBezTo>
                    <a:cubicBezTo>
                      <a:pt x="51969" y="185471"/>
                      <a:pt x="0" y="143955"/>
                      <a:pt x="0" y="92735"/>
                    </a:cubicBezTo>
                    <a:cubicBezTo>
                      <a:pt x="0" y="41516"/>
                      <a:pt x="51969" y="0"/>
                      <a:pt x="116091" y="0"/>
                    </a:cubicBezTo>
                    <a:cubicBezTo>
                      <a:pt x="180213" y="0"/>
                      <a:pt x="232182" y="41516"/>
                      <a:pt x="232182" y="92735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0" name="CustomShape 37"/>
              <p:cNvSpPr/>
              <p:nvPr/>
            </p:nvSpPr>
            <p:spPr>
              <a:xfrm>
                <a:off x="2680200" y="6046560"/>
                <a:ext cx="496080" cy="513720"/>
              </a:xfrm>
              <a:custGeom>
                <a:avLst/>
                <a:gdLst/>
                <a:ahLst/>
                <a:rect l="l" t="t" r="r" b="b"/>
                <a:pathLst>
                  <a:path w="630326" h="699021">
                    <a:moveTo>
                      <a:pt x="604888" y="594957"/>
                    </a:moveTo>
                    <a:cubicBezTo>
                      <a:pt x="593636" y="672897"/>
                      <a:pt x="527075" y="674218"/>
                      <a:pt x="485216" y="682117"/>
                    </a:cubicBezTo>
                    <a:cubicBezTo>
                      <a:pt x="340817" y="699021"/>
                      <a:pt x="213563" y="688810"/>
                      <a:pt x="85649" y="664007"/>
                    </a:cubicBezTo>
                    <a:cubicBezTo>
                      <a:pt x="23711" y="650672"/>
                      <a:pt x="27838" y="618134"/>
                      <a:pt x="24549" y="598386"/>
                    </a:cubicBezTo>
                    <a:cubicBezTo>
                      <a:pt x="14313" y="499999"/>
                      <a:pt x="0" y="219024"/>
                      <a:pt x="29921" y="66828"/>
                    </a:cubicBezTo>
                    <a:cubicBezTo>
                      <a:pt x="33807" y="44971"/>
                      <a:pt x="55943" y="17539"/>
                      <a:pt x="87376" y="10389"/>
                    </a:cubicBezTo>
                    <a:cubicBezTo>
                      <a:pt x="133033" y="0"/>
                      <a:pt x="487451" y="1702"/>
                      <a:pt x="562534" y="11709"/>
                    </a:cubicBezTo>
                    <a:cubicBezTo>
                      <a:pt x="586206" y="14872"/>
                      <a:pt x="611822" y="38253"/>
                      <a:pt x="614502" y="73063"/>
                    </a:cubicBezTo>
                    <a:cubicBezTo>
                      <a:pt x="617042" y="106096"/>
                      <a:pt x="630326" y="340157"/>
                      <a:pt x="604888" y="59495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461" name="CustomShape 38"/>
            <p:cNvSpPr/>
            <p:nvPr/>
          </p:nvSpPr>
          <p:spPr>
            <a:xfrm flipV="1">
              <a:off x="44280" y="6292800"/>
              <a:ext cx="290520" cy="25200"/>
            </a:xfrm>
            <a:custGeom>
              <a:avLst/>
              <a:gdLst/>
              <a:ahLst/>
              <a:rect l="l" t="t" r="r" b="b"/>
              <a:pathLst>
                <a:path w="863995" h="0">
                  <a:moveTo>
                    <a:pt x="863995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b58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2" name="CustomShape 39"/>
            <p:cNvSpPr/>
            <p:nvPr/>
          </p:nvSpPr>
          <p:spPr>
            <a:xfrm flipV="1">
              <a:off x="4670280" y="6262200"/>
              <a:ext cx="4294440" cy="47520"/>
            </a:xfrm>
            <a:custGeom>
              <a:avLst/>
              <a:gdLst/>
              <a:ahLst/>
              <a:rect l="l" t="t" r="r" b="b"/>
              <a:pathLst>
                <a:path w="827996" h="0">
                  <a:moveTo>
                    <a:pt x="827996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d5a9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3" name="CustomShape 40"/>
            <p:cNvSpPr/>
            <p:nvPr/>
          </p:nvSpPr>
          <p:spPr>
            <a:xfrm>
              <a:off x="3206520" y="6318000"/>
              <a:ext cx="414360" cy="28440"/>
            </a:xfrm>
            <a:custGeom>
              <a:avLst/>
              <a:gdLst/>
              <a:ahLst/>
              <a:rect l="l" t="t" r="r" b="b"/>
              <a:pathLst>
                <a:path w="406794" h="0">
                  <a:moveTo>
                    <a:pt x="0" y="0"/>
                  </a:moveTo>
                  <a:lnTo>
                    <a:pt x="406794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4" name="CustomShape 41"/>
            <p:cNvSpPr/>
            <p:nvPr/>
          </p:nvSpPr>
          <p:spPr>
            <a:xfrm>
              <a:off x="2090520" y="6319800"/>
              <a:ext cx="563400" cy="33120"/>
            </a:xfrm>
            <a:custGeom>
              <a:avLst/>
              <a:gdLst/>
              <a:ahLst/>
              <a:rect l="l" t="t" r="r" b="b"/>
              <a:pathLst>
                <a:path w="421195" h="0">
                  <a:moveTo>
                    <a:pt x="0" y="0"/>
                  </a:moveTo>
                  <a:lnTo>
                    <a:pt x="421195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5" name="CustomShape 42"/>
            <p:cNvSpPr/>
            <p:nvPr/>
          </p:nvSpPr>
          <p:spPr>
            <a:xfrm flipV="1">
              <a:off x="1055520" y="6296040"/>
              <a:ext cx="452160" cy="26640"/>
            </a:xfrm>
            <a:custGeom>
              <a:avLst/>
              <a:gdLst/>
              <a:ahLst/>
              <a:rect l="l" t="t" r="r" b="b"/>
              <a:pathLst>
                <a:path w="421196" h="0">
                  <a:moveTo>
                    <a:pt x="0" y="0"/>
                  </a:moveTo>
                  <a:lnTo>
                    <a:pt x="421196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466" name="Рисунок 13" descr=""/>
            <p:cNvPicPr/>
            <p:nvPr/>
          </p:nvPicPr>
          <p:blipFill>
            <a:blip r:embed="rId1"/>
            <a:stretch/>
          </p:blipFill>
          <p:spPr>
            <a:xfrm>
              <a:off x="334800" y="5925240"/>
              <a:ext cx="737640" cy="713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467" name="Group 43"/>
            <p:cNvGrpSpPr/>
            <p:nvPr/>
          </p:nvGrpSpPr>
          <p:grpSpPr>
            <a:xfrm>
              <a:off x="3620520" y="5988960"/>
              <a:ext cx="1050120" cy="769680"/>
              <a:chOff x="3620520" y="5988960"/>
              <a:chExt cx="1050120" cy="769680"/>
            </a:xfrm>
          </p:grpSpPr>
          <p:sp>
            <p:nvSpPr>
              <p:cNvPr id="3468" name="CustomShape 44"/>
              <p:cNvSpPr/>
              <p:nvPr/>
            </p:nvSpPr>
            <p:spPr>
              <a:xfrm>
                <a:off x="4135320" y="6001560"/>
                <a:ext cx="20520" cy="18720"/>
              </a:xfrm>
              <a:custGeom>
                <a:avLst/>
                <a:gdLst/>
                <a:ahLst/>
                <a:rect l="l" t="t" r="r" b="b"/>
                <a:pathLst>
                  <a:path w="26175" h="26162">
                    <a:moveTo>
                      <a:pt x="0" y="13094"/>
                    </a:moveTo>
                    <a:cubicBezTo>
                      <a:pt x="0" y="5855"/>
                      <a:pt x="5867" y="0"/>
                      <a:pt x="13094" y="0"/>
                    </a:cubicBezTo>
                    <a:cubicBezTo>
                      <a:pt x="20320" y="0"/>
                      <a:pt x="26162" y="5855"/>
                      <a:pt x="26175" y="13094"/>
                    </a:cubicBezTo>
                    <a:cubicBezTo>
                      <a:pt x="26175" y="20320"/>
                      <a:pt x="20320" y="26162"/>
                      <a:pt x="13094" y="26162"/>
                    </a:cubicBezTo>
                    <a:cubicBezTo>
                      <a:pt x="5867" y="26162"/>
                      <a:pt x="0" y="20333"/>
                      <a:pt x="0" y="13094"/>
                    </a:cubicBezTo>
                    <a:close/>
                  </a:path>
                </a:pathLst>
              </a:custGeom>
              <a:noFill/>
              <a:ln cap="rnd" w="8640">
                <a:solidFill>
                  <a:srgbClr val="009ad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9" name="CustomShape 45"/>
              <p:cNvSpPr/>
              <p:nvPr/>
            </p:nvSpPr>
            <p:spPr>
              <a:xfrm>
                <a:off x="3661560" y="6031800"/>
                <a:ext cx="967680" cy="583920"/>
              </a:xfrm>
              <a:custGeom>
                <a:avLst/>
                <a:gdLst/>
                <a:ahLst/>
                <a:rect l="l" t="t" r="r" b="b"/>
                <a:pathLst>
                  <a:path w="1227798" h="792785">
                    <a:moveTo>
                      <a:pt x="0" y="792785"/>
                    </a:moveTo>
                    <a:lnTo>
                      <a:pt x="0" y="0"/>
                    </a:lnTo>
                    <a:lnTo>
                      <a:pt x="1227798" y="0"/>
                    </a:lnTo>
                    <a:lnTo>
                      <a:pt x="1227798" y="787768"/>
                    </a:lnTo>
                    <a:lnTo>
                      <a:pt x="1227798" y="792785"/>
                    </a:lnTo>
                    <a:lnTo>
                      <a:pt x="0" y="792785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f5b9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70" name="CustomShape 46"/>
              <p:cNvSpPr/>
              <p:nvPr/>
            </p:nvSpPr>
            <p:spPr>
              <a:xfrm>
                <a:off x="3841200" y="6309360"/>
                <a:ext cx="33120" cy="21960"/>
              </a:xfrm>
              <a:custGeom>
                <a:avLst/>
                <a:gdLst/>
                <a:ahLst/>
                <a:rect l="l" t="t" r="r" b="b"/>
                <a:pathLst>
                  <a:path w="59654" h="29026">
                    <a:moveTo>
                      <a:pt x="32523" y="1154"/>
                    </a:moveTo>
                    <a:cubicBezTo>
                      <a:pt x="-27131" y="2016"/>
                      <a:pt x="-22610" y="3448"/>
                      <a:pt x="-22610" y="3448"/>
                    </a:cubicBezTo>
                    <a:lnTo>
                      <a:pt x="7201" y="29026"/>
                    </a:lnTo>
                    <a:cubicBezTo>
                      <a:pt x="0" y="21978"/>
                      <a:pt x="3086" y="6826"/>
                      <a:pt x="13957" y="2280"/>
                    </a:cubicBezTo>
                    <a:cubicBezTo>
                      <a:pt x="19399" y="0"/>
                      <a:pt x="26641" y="292"/>
                      <a:pt x="32523" y="11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71" name="CustomShape 47"/>
              <p:cNvSpPr/>
              <p:nvPr/>
            </p:nvSpPr>
            <p:spPr>
              <a:xfrm>
                <a:off x="3620520" y="5988960"/>
                <a:ext cx="1050120" cy="769680"/>
              </a:xfrm>
              <a:custGeom>
                <a:avLst/>
                <a:gdLst/>
                <a:ahLst/>
                <a:rect l="l" t="t" r="r" b="b"/>
                <a:pathLst>
                  <a:path w="1334554" h="1045121">
                    <a:moveTo>
                      <a:pt x="1298105" y="0"/>
                    </a:moveTo>
                    <a:lnTo>
                      <a:pt x="36436" y="0"/>
                    </a:lnTo>
                    <a:cubicBezTo>
                      <a:pt x="16307" y="0"/>
                      <a:pt x="12" y="16294"/>
                      <a:pt x="12" y="36436"/>
                    </a:cubicBezTo>
                    <a:lnTo>
                      <a:pt x="0" y="873189"/>
                    </a:lnTo>
                    <a:cubicBezTo>
                      <a:pt x="12" y="893318"/>
                      <a:pt x="16307" y="909650"/>
                      <a:pt x="36436" y="909650"/>
                    </a:cubicBezTo>
                    <a:lnTo>
                      <a:pt x="511911" y="909650"/>
                    </a:lnTo>
                    <a:cubicBezTo>
                      <a:pt x="510997" y="927621"/>
                      <a:pt x="507200" y="934949"/>
                      <a:pt x="495097" y="946887"/>
                    </a:cubicBezTo>
                    <a:cubicBezTo>
                      <a:pt x="486054" y="955777"/>
                      <a:pt x="474535" y="959015"/>
                      <a:pt x="464058" y="970648"/>
                    </a:cubicBezTo>
                    <a:cubicBezTo>
                      <a:pt x="453758" y="982459"/>
                      <a:pt x="447573" y="1001128"/>
                      <a:pt x="447573" y="1038441"/>
                    </a:cubicBezTo>
                    <a:lnTo>
                      <a:pt x="447573" y="1045121"/>
                    </a:lnTo>
                    <a:lnTo>
                      <a:pt x="886968" y="1045121"/>
                    </a:lnTo>
                    <a:lnTo>
                      <a:pt x="886968" y="1038441"/>
                    </a:lnTo>
                    <a:cubicBezTo>
                      <a:pt x="886968" y="1001128"/>
                      <a:pt x="880795" y="982459"/>
                      <a:pt x="870471" y="970648"/>
                    </a:cubicBezTo>
                    <a:cubicBezTo>
                      <a:pt x="860018" y="959015"/>
                      <a:pt x="848487" y="955777"/>
                      <a:pt x="839432" y="946887"/>
                    </a:cubicBezTo>
                    <a:cubicBezTo>
                      <a:pt x="827341" y="934949"/>
                      <a:pt x="823557" y="927621"/>
                      <a:pt x="822655" y="909650"/>
                    </a:cubicBezTo>
                    <a:lnTo>
                      <a:pt x="1298105" y="909650"/>
                    </a:lnTo>
                    <a:cubicBezTo>
                      <a:pt x="1318234" y="909650"/>
                      <a:pt x="1334529" y="893318"/>
                      <a:pt x="1334529" y="873189"/>
                    </a:cubicBezTo>
                    <a:lnTo>
                      <a:pt x="1334554" y="873189"/>
                    </a:lnTo>
                    <a:lnTo>
                      <a:pt x="1334554" y="36436"/>
                    </a:lnTo>
                    <a:cubicBezTo>
                      <a:pt x="1334529" y="16294"/>
                      <a:pt x="1318234" y="0"/>
                      <a:pt x="1298105" y="0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3539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472" name="Рисунок 19" descr=""/>
              <p:cNvPicPr/>
              <p:nvPr/>
            </p:nvPicPr>
            <p:blipFill>
              <a:blip r:embed="rId2"/>
              <a:srcRect l="48856" t="13487" r="2044" b="3235"/>
              <a:stretch/>
            </p:blipFill>
            <p:spPr>
              <a:xfrm>
                <a:off x="3752640" y="6061320"/>
                <a:ext cx="726480" cy="547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aphicFrame>
        <p:nvGraphicFramePr>
          <p:cNvPr id="3473" name="Object 48"/>
          <p:cNvGraphicFramePr/>
          <p:nvPr/>
        </p:nvGraphicFramePr>
        <p:xfrm>
          <a:off x="6926400" y="5821200"/>
          <a:ext cx="1923840" cy="33984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3474" name="Объект 54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6926400" y="5821200"/>
                    <a:ext cx="1923840" cy="339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3475" name="Рисунок 55" descr=""/>
          <p:cNvPicPr/>
          <p:nvPr/>
        </p:nvPicPr>
        <p:blipFill>
          <a:blip r:embed="rId5"/>
          <a:srcRect l="9407" t="16557" r="49890" b="15594"/>
          <a:stretch/>
        </p:blipFill>
        <p:spPr>
          <a:xfrm>
            <a:off x="520560" y="122400"/>
            <a:ext cx="2001960" cy="888840"/>
          </a:xfrm>
          <a:prstGeom prst="rect">
            <a:avLst/>
          </a:prstGeom>
          <a:ln w="0">
            <a:noFill/>
          </a:ln>
        </p:spPr>
      </p:pic>
      <p:sp>
        <p:nvSpPr>
          <p:cNvPr id="3476" name="CustomShape 49"/>
          <p:cNvSpPr/>
          <p:nvPr/>
        </p:nvSpPr>
        <p:spPr>
          <a:xfrm>
            <a:off x="2684520" y="428760"/>
            <a:ext cx="590220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Calibri Light"/>
              </a:rPr>
              <a:t>Разработчик программно-аппаратных комплексов для АПК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77" name="CustomShape 50"/>
          <p:cNvSpPr/>
          <p:nvPr/>
        </p:nvSpPr>
        <p:spPr>
          <a:xfrm>
            <a:off x="-521640" y="1298880"/>
            <a:ext cx="1030176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36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Несколько типов ежедневных затрат</a:t>
            </a:r>
            <a:r>
              <a:rPr b="1" lang="en-US" sz="36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:</a:t>
            </a:r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78" name="CustomShape 51"/>
          <p:cNvSpPr/>
          <p:nvPr/>
        </p:nvSpPr>
        <p:spPr>
          <a:xfrm>
            <a:off x="339840" y="2053080"/>
            <a:ext cx="6383160" cy="3933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marL="457200" indent="-457200">
              <a:lnSpc>
                <a:spcPct val="100000"/>
              </a:lnSpc>
              <a:buClr>
                <a:srgbClr val="134263"/>
              </a:buClr>
              <a:buFont typeface="Wingdings" charset="2"/>
              <a:buChar char="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134263"/>
                </a:solidFill>
                <a:latin typeface="Calibri Light"/>
                <a:ea typeface="Times New Roman"/>
              </a:rPr>
              <a:t>Потерянное маститное молоко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  <a:p>
            <a:pPr marL="457200" indent="-457200">
              <a:lnSpc>
                <a:spcPct val="100000"/>
              </a:lnSpc>
              <a:buClr>
                <a:srgbClr val="134263"/>
              </a:buClr>
              <a:buFont typeface="Wingdings" charset="2"/>
              <a:buChar char="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134263"/>
                </a:solidFill>
                <a:latin typeface="Calibri Light"/>
                <a:ea typeface="Times New Roman"/>
              </a:rPr>
              <a:t>Выбраковка и замена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  <a:p>
            <a:pPr marL="457200" indent="-457200">
              <a:lnSpc>
                <a:spcPct val="100000"/>
              </a:lnSpc>
              <a:buClr>
                <a:srgbClr val="134263"/>
              </a:buClr>
              <a:buFont typeface="Wingdings" charset="2"/>
              <a:buChar char="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134263"/>
                </a:solidFill>
                <a:latin typeface="Calibri Light"/>
                <a:ea typeface="Times New Roman"/>
              </a:rPr>
              <a:t>Управление воспроизводством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  <a:p>
            <a:pPr marL="457200" indent="-457200">
              <a:lnSpc>
                <a:spcPct val="100000"/>
              </a:lnSpc>
              <a:buClr>
                <a:srgbClr val="134263"/>
              </a:buClr>
              <a:buFont typeface="Wingdings" charset="2"/>
              <a:buChar char="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134263"/>
                </a:solidFill>
                <a:latin typeface="Calibri Light"/>
                <a:ea typeface="Times New Roman"/>
              </a:rPr>
              <a:t>Корма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  <a:p>
            <a:pPr marL="457200" indent="-457200">
              <a:lnSpc>
                <a:spcPct val="100000"/>
              </a:lnSpc>
              <a:buClr>
                <a:srgbClr val="134263"/>
              </a:buClr>
              <a:buFont typeface="Wingdings" charset="2"/>
              <a:buChar char="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134263"/>
                </a:solidFill>
                <a:latin typeface="Calibri Light"/>
                <a:ea typeface="Times New Roman"/>
              </a:rPr>
              <a:t>Трудовые затраты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  <a:p>
            <a:pPr marL="457200" indent="-457200">
              <a:lnSpc>
                <a:spcPct val="100000"/>
              </a:lnSpc>
              <a:buClr>
                <a:srgbClr val="134263"/>
              </a:buClr>
              <a:buFont typeface="Wingdings" charset="2"/>
              <a:buChar char="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134263"/>
                </a:solidFill>
                <a:latin typeface="Calibri Light"/>
                <a:ea typeface="Times New Roman"/>
              </a:rPr>
              <a:t>Поддержание здоровья и    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  <a:p>
            <a:pPr marL="457200" indent="-457200">
              <a:lnSpc>
                <a:spcPct val="100000"/>
              </a:lnSpc>
              <a:buClr>
                <a:srgbClr val="134263"/>
              </a:buClr>
              <a:buFont typeface="Wingdings" charset="2"/>
              <a:buChar char="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134263"/>
                </a:solidFill>
                <a:latin typeface="Calibri Light"/>
                <a:ea typeface="Times New Roman"/>
              </a:rPr>
              <a:t>  </a:t>
            </a:r>
            <a:r>
              <a:rPr b="1" lang="ru-RU" sz="2800" spc="-1" strike="noStrike">
                <a:solidFill>
                  <a:srgbClr val="134263"/>
                </a:solidFill>
                <a:latin typeface="Calibri Light"/>
                <a:ea typeface="Times New Roman"/>
              </a:rPr>
              <a:t>медикаменты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479" name="Picture 4" descr="https://st.depositphotos.com/2812017/3724/i/950/depositphotos_37240933-stock-photo-isolated-3d-golden-ruble-sign.jpg"/>
          <p:cNvPicPr/>
          <p:nvPr/>
        </p:nvPicPr>
        <p:blipFill>
          <a:blip r:embed="rId6"/>
          <a:stretch/>
        </p:blipFill>
        <p:spPr>
          <a:xfrm>
            <a:off x="5353200" y="2000160"/>
            <a:ext cx="4010040" cy="3998880"/>
          </a:xfrm>
          <a:prstGeom prst="rect">
            <a:avLst/>
          </a:prstGeom>
          <a:ln w="0">
            <a:noFill/>
          </a:ln>
        </p:spPr>
      </p:pic>
      <p:grpSp>
        <p:nvGrpSpPr>
          <p:cNvPr id="3480" name="Group 52"/>
          <p:cNvGrpSpPr/>
          <p:nvPr/>
        </p:nvGrpSpPr>
        <p:grpSpPr>
          <a:xfrm>
            <a:off x="5230800" y="2298600"/>
            <a:ext cx="858960" cy="3548160"/>
            <a:chOff x="5230800" y="2298600"/>
            <a:chExt cx="858960" cy="3548160"/>
          </a:xfrm>
        </p:grpSpPr>
        <p:pic>
          <p:nvPicPr>
            <p:cNvPr id="3481" name="AutoShape 8" descr=""/>
            <p:cNvPicPr/>
            <p:nvPr/>
          </p:nvPicPr>
          <p:blipFill>
            <a:blip r:embed="rId7"/>
            <a:stretch/>
          </p:blipFill>
          <p:spPr>
            <a:xfrm>
              <a:off x="5230800" y="2298600"/>
              <a:ext cx="858960" cy="3548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82" name="CustomShape 53"/>
            <p:cNvSpPr/>
            <p:nvPr/>
          </p:nvSpPr>
          <p:spPr>
            <a:xfrm>
              <a:off x="5407200" y="2552760"/>
              <a:ext cx="161640" cy="293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nodeType="clickEffect" fill="hold">
                      <p:stCondLst>
                        <p:cond delay="0"/>
                      </p:stCondLst>
                      <p:childTnLst>
                        <p:par>
                          <p:cTn id="1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afterEffect" fill="hold" presetClass="entr" presetID="17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3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3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3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nodeType="clickEffect" fill="hold">
                      <p:stCondLst>
                        <p:cond delay="indefinite"/>
                      </p:stCondLst>
                      <p:childTnLst>
                        <p:par>
                          <p:cTn id="2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5" dur="500"/>
                                        <p:tgtEl>
                                          <p:spTgt spid="3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nodeType="afterEffect" fill="hold" presetClass="entr" presetID="17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3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3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3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3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3" name="Group 1"/>
          <p:cNvGrpSpPr/>
          <p:nvPr/>
        </p:nvGrpSpPr>
        <p:grpSpPr>
          <a:xfrm>
            <a:off x="44280" y="5665680"/>
            <a:ext cx="8920440" cy="1116000"/>
            <a:chOff x="44280" y="5665680"/>
            <a:chExt cx="8920440" cy="1116000"/>
          </a:xfrm>
        </p:grpSpPr>
        <p:grpSp>
          <p:nvGrpSpPr>
            <p:cNvPr id="3484" name="Group 2"/>
            <p:cNvGrpSpPr/>
            <p:nvPr/>
          </p:nvGrpSpPr>
          <p:grpSpPr>
            <a:xfrm>
              <a:off x="1361160" y="5665680"/>
              <a:ext cx="804600" cy="1116000"/>
              <a:chOff x="1361160" y="5665680"/>
              <a:chExt cx="804600" cy="1116000"/>
            </a:xfrm>
          </p:grpSpPr>
          <p:sp>
            <p:nvSpPr>
              <p:cNvPr id="3485" name="CustomShape 3"/>
              <p:cNvSpPr/>
              <p:nvPr/>
            </p:nvSpPr>
            <p:spPr>
              <a:xfrm>
                <a:off x="1361160" y="5665680"/>
                <a:ext cx="804600" cy="1116000"/>
              </a:xfrm>
              <a:custGeom>
                <a:avLst/>
                <a:gdLst/>
                <a:ahLst/>
                <a:rect l="l" t="t" r="r" b="b"/>
                <a:pathLst>
                  <a:path w="930834" h="1398486">
                    <a:moveTo>
                      <a:pt x="47219" y="61824"/>
                    </a:moveTo>
                    <a:lnTo>
                      <a:pt x="342875" y="51702"/>
                    </a:lnTo>
                    <a:cubicBezTo>
                      <a:pt x="342875" y="51702"/>
                      <a:pt x="557606" y="0"/>
                      <a:pt x="801548" y="87681"/>
                    </a:cubicBezTo>
                    <a:cubicBezTo>
                      <a:pt x="801548" y="87681"/>
                      <a:pt x="846519" y="114668"/>
                      <a:pt x="857758" y="160757"/>
                    </a:cubicBezTo>
                    <a:cubicBezTo>
                      <a:pt x="868998" y="206845"/>
                      <a:pt x="877989" y="247320"/>
                      <a:pt x="883615" y="300152"/>
                    </a:cubicBezTo>
                    <a:cubicBezTo>
                      <a:pt x="883615" y="300152"/>
                      <a:pt x="912838" y="313639"/>
                      <a:pt x="921842" y="324879"/>
                    </a:cubicBezTo>
                    <a:cubicBezTo>
                      <a:pt x="930834" y="336131"/>
                      <a:pt x="929716" y="347370"/>
                      <a:pt x="929716" y="359740"/>
                    </a:cubicBezTo>
                    <a:cubicBezTo>
                      <a:pt x="929716" y="372097"/>
                      <a:pt x="930834" y="390093"/>
                      <a:pt x="930834" y="390093"/>
                    </a:cubicBezTo>
                    <a:lnTo>
                      <a:pt x="909472" y="413690"/>
                    </a:lnTo>
                    <a:lnTo>
                      <a:pt x="907225" y="438429"/>
                    </a:lnTo>
                    <a:lnTo>
                      <a:pt x="890359" y="454165"/>
                    </a:lnTo>
                    <a:cubicBezTo>
                      <a:pt x="890359" y="454165"/>
                      <a:pt x="925208" y="451917"/>
                      <a:pt x="924090" y="511505"/>
                    </a:cubicBezTo>
                    <a:cubicBezTo>
                      <a:pt x="922960" y="571081"/>
                      <a:pt x="922960" y="718350"/>
                      <a:pt x="922960" y="718350"/>
                    </a:cubicBezTo>
                    <a:cubicBezTo>
                      <a:pt x="922960" y="718350"/>
                      <a:pt x="912838" y="758825"/>
                      <a:pt x="894855" y="777938"/>
                    </a:cubicBezTo>
                    <a:cubicBezTo>
                      <a:pt x="876872" y="797039"/>
                      <a:pt x="840892" y="827405"/>
                      <a:pt x="840892" y="827405"/>
                    </a:cubicBezTo>
                    <a:cubicBezTo>
                      <a:pt x="840892" y="827405"/>
                      <a:pt x="833031" y="825144"/>
                      <a:pt x="826275" y="811657"/>
                    </a:cubicBezTo>
                    <a:lnTo>
                      <a:pt x="879119" y="762191"/>
                    </a:lnTo>
                    <a:cubicBezTo>
                      <a:pt x="879119" y="762191"/>
                      <a:pt x="894855" y="741959"/>
                      <a:pt x="894855" y="701485"/>
                    </a:cubicBezTo>
                    <a:cubicBezTo>
                      <a:pt x="894855" y="661022"/>
                      <a:pt x="898233" y="503631"/>
                      <a:pt x="898233" y="503631"/>
                    </a:cubicBezTo>
                    <a:cubicBezTo>
                      <a:pt x="898233" y="503631"/>
                      <a:pt x="897102" y="496888"/>
                      <a:pt x="884733" y="496888"/>
                    </a:cubicBezTo>
                    <a:lnTo>
                      <a:pt x="831901" y="496888"/>
                    </a:lnTo>
                    <a:lnTo>
                      <a:pt x="781317" y="764438"/>
                    </a:lnTo>
                    <a:cubicBezTo>
                      <a:pt x="781317" y="764438"/>
                      <a:pt x="781317" y="788048"/>
                      <a:pt x="789178" y="791426"/>
                    </a:cubicBezTo>
                    <a:cubicBezTo>
                      <a:pt x="797052" y="794791"/>
                      <a:pt x="840892" y="822897"/>
                      <a:pt x="849897" y="840892"/>
                    </a:cubicBezTo>
                    <a:cubicBezTo>
                      <a:pt x="849897" y="840892"/>
                      <a:pt x="871245" y="863371"/>
                      <a:pt x="876872" y="868998"/>
                    </a:cubicBezTo>
                    <a:cubicBezTo>
                      <a:pt x="882498" y="874611"/>
                      <a:pt x="909472" y="876859"/>
                      <a:pt x="911720" y="906094"/>
                    </a:cubicBezTo>
                    <a:cubicBezTo>
                      <a:pt x="913968" y="935317"/>
                      <a:pt x="913968" y="946569"/>
                      <a:pt x="913968" y="946569"/>
                    </a:cubicBezTo>
                    <a:cubicBezTo>
                      <a:pt x="913968" y="946569"/>
                      <a:pt x="900481" y="971296"/>
                      <a:pt x="893737" y="974674"/>
                    </a:cubicBezTo>
                    <a:cubicBezTo>
                      <a:pt x="886993" y="978040"/>
                      <a:pt x="883615" y="996023"/>
                      <a:pt x="883615" y="996023"/>
                    </a:cubicBezTo>
                    <a:lnTo>
                      <a:pt x="873493" y="1000519"/>
                    </a:lnTo>
                    <a:cubicBezTo>
                      <a:pt x="873493" y="1000519"/>
                      <a:pt x="858888" y="1088212"/>
                      <a:pt x="818413" y="1136548"/>
                    </a:cubicBezTo>
                    <a:cubicBezTo>
                      <a:pt x="818413" y="1136548"/>
                      <a:pt x="803796" y="1152296"/>
                      <a:pt x="770077" y="1156780"/>
                    </a:cubicBezTo>
                    <a:cubicBezTo>
                      <a:pt x="736346" y="1161288"/>
                      <a:pt x="720611" y="1161288"/>
                      <a:pt x="720611" y="1161288"/>
                    </a:cubicBezTo>
                    <a:lnTo>
                      <a:pt x="719480" y="1214120"/>
                    </a:lnTo>
                    <a:cubicBezTo>
                      <a:pt x="719480" y="1214120"/>
                      <a:pt x="722859" y="1225360"/>
                      <a:pt x="708241" y="1225360"/>
                    </a:cubicBezTo>
                    <a:cubicBezTo>
                      <a:pt x="693623" y="1225360"/>
                      <a:pt x="653161" y="1224242"/>
                      <a:pt x="653161" y="1224242"/>
                    </a:cubicBezTo>
                    <a:lnTo>
                      <a:pt x="652031" y="1242225"/>
                    </a:lnTo>
                    <a:lnTo>
                      <a:pt x="628421" y="1242225"/>
                    </a:lnTo>
                    <a:lnTo>
                      <a:pt x="629552" y="1272578"/>
                    </a:lnTo>
                    <a:lnTo>
                      <a:pt x="608190" y="1272578"/>
                    </a:lnTo>
                    <a:lnTo>
                      <a:pt x="608190" y="1295057"/>
                    </a:lnTo>
                    <a:lnTo>
                      <a:pt x="608190" y="1382751"/>
                    </a:lnTo>
                    <a:cubicBezTo>
                      <a:pt x="608190" y="1382751"/>
                      <a:pt x="605942" y="1396238"/>
                      <a:pt x="600316" y="1396238"/>
                    </a:cubicBezTo>
                    <a:lnTo>
                      <a:pt x="568846" y="1396238"/>
                    </a:lnTo>
                    <a:cubicBezTo>
                      <a:pt x="568846" y="1396238"/>
                      <a:pt x="559854" y="1397368"/>
                      <a:pt x="559854" y="1381620"/>
                    </a:cubicBezTo>
                    <a:lnTo>
                      <a:pt x="559854" y="1310805"/>
                    </a:lnTo>
                    <a:lnTo>
                      <a:pt x="559854" y="1290561"/>
                    </a:lnTo>
                    <a:lnTo>
                      <a:pt x="530619" y="1290561"/>
                    </a:lnTo>
                    <a:lnTo>
                      <a:pt x="519379" y="1301813"/>
                    </a:lnTo>
                    <a:lnTo>
                      <a:pt x="508140" y="1301813"/>
                    </a:lnTo>
                    <a:lnTo>
                      <a:pt x="508140" y="1389494"/>
                    </a:lnTo>
                    <a:cubicBezTo>
                      <a:pt x="508140" y="1389494"/>
                      <a:pt x="502514" y="1398486"/>
                      <a:pt x="493522" y="1398486"/>
                    </a:cubicBezTo>
                    <a:lnTo>
                      <a:pt x="464299" y="1398486"/>
                    </a:lnTo>
                    <a:cubicBezTo>
                      <a:pt x="464299" y="1398486"/>
                      <a:pt x="458673" y="1392860"/>
                      <a:pt x="458673" y="1383868"/>
                    </a:cubicBezTo>
                    <a:lnTo>
                      <a:pt x="458673" y="1309675"/>
                    </a:lnTo>
                    <a:lnTo>
                      <a:pt x="458673" y="1286066"/>
                    </a:lnTo>
                    <a:lnTo>
                      <a:pt x="417081" y="1286066"/>
                    </a:lnTo>
                    <a:cubicBezTo>
                      <a:pt x="417081" y="1286066"/>
                      <a:pt x="401333" y="1277074"/>
                      <a:pt x="399085" y="1269200"/>
                    </a:cubicBezTo>
                    <a:lnTo>
                      <a:pt x="382219" y="1269200"/>
                    </a:lnTo>
                    <a:cubicBezTo>
                      <a:pt x="382219" y="1269200"/>
                      <a:pt x="379273" y="1265631"/>
                      <a:pt x="377939" y="1256182"/>
                    </a:cubicBezTo>
                    <a:cubicBezTo>
                      <a:pt x="376606" y="1246721"/>
                      <a:pt x="376606" y="1236599"/>
                      <a:pt x="376606" y="1236599"/>
                    </a:cubicBezTo>
                    <a:cubicBezTo>
                      <a:pt x="376606" y="1236599"/>
                      <a:pt x="366484" y="1233234"/>
                      <a:pt x="364236" y="1217486"/>
                    </a:cubicBezTo>
                    <a:lnTo>
                      <a:pt x="299034" y="1217486"/>
                    </a:lnTo>
                    <a:cubicBezTo>
                      <a:pt x="299034" y="1217486"/>
                      <a:pt x="291173" y="1211872"/>
                      <a:pt x="288925" y="1206246"/>
                    </a:cubicBezTo>
                    <a:cubicBezTo>
                      <a:pt x="286664" y="1200633"/>
                      <a:pt x="286664" y="1151166"/>
                      <a:pt x="286664" y="1151166"/>
                    </a:cubicBezTo>
                    <a:lnTo>
                      <a:pt x="73076" y="1148918"/>
                    </a:lnTo>
                    <a:cubicBezTo>
                      <a:pt x="73076" y="1148918"/>
                      <a:pt x="31483" y="1102830"/>
                      <a:pt x="71945" y="997153"/>
                    </a:cubicBezTo>
                    <a:lnTo>
                      <a:pt x="157391" y="997153"/>
                    </a:lnTo>
                    <a:lnTo>
                      <a:pt x="156261" y="981418"/>
                    </a:lnTo>
                    <a:lnTo>
                      <a:pt x="132664" y="973544"/>
                    </a:lnTo>
                    <a:lnTo>
                      <a:pt x="131534" y="947687"/>
                    </a:lnTo>
                    <a:lnTo>
                      <a:pt x="111455" y="932027"/>
                    </a:lnTo>
                    <a:lnTo>
                      <a:pt x="112878" y="916318"/>
                    </a:lnTo>
                    <a:lnTo>
                      <a:pt x="114313" y="879183"/>
                    </a:lnTo>
                    <a:cubicBezTo>
                      <a:pt x="114313" y="879183"/>
                      <a:pt x="116916" y="858876"/>
                      <a:pt x="146152" y="854380"/>
                    </a:cubicBezTo>
                    <a:lnTo>
                      <a:pt x="163004" y="851002"/>
                    </a:lnTo>
                    <a:lnTo>
                      <a:pt x="178753" y="820649"/>
                    </a:lnTo>
                    <a:lnTo>
                      <a:pt x="132664" y="767817"/>
                    </a:lnTo>
                    <a:cubicBezTo>
                      <a:pt x="132664" y="767817"/>
                      <a:pt x="110172" y="749833"/>
                      <a:pt x="113551" y="703732"/>
                    </a:cubicBezTo>
                    <a:cubicBezTo>
                      <a:pt x="116916" y="657644"/>
                      <a:pt x="120294" y="493509"/>
                      <a:pt x="120294" y="493509"/>
                    </a:cubicBezTo>
                    <a:cubicBezTo>
                      <a:pt x="120294" y="493509"/>
                      <a:pt x="115799" y="463156"/>
                      <a:pt x="166383" y="460908"/>
                    </a:cubicBezTo>
                    <a:cubicBezTo>
                      <a:pt x="166383" y="460908"/>
                      <a:pt x="160757" y="447421"/>
                      <a:pt x="166383" y="447421"/>
                    </a:cubicBezTo>
                    <a:cubicBezTo>
                      <a:pt x="172009" y="447421"/>
                      <a:pt x="142773" y="440677"/>
                      <a:pt x="146152" y="420446"/>
                    </a:cubicBezTo>
                    <a:cubicBezTo>
                      <a:pt x="149517" y="400202"/>
                      <a:pt x="146152" y="400202"/>
                      <a:pt x="146152" y="400202"/>
                    </a:cubicBezTo>
                    <a:lnTo>
                      <a:pt x="126517" y="384772"/>
                    </a:lnTo>
                    <a:lnTo>
                      <a:pt x="130023" y="320840"/>
                    </a:lnTo>
                    <a:cubicBezTo>
                      <a:pt x="130023" y="320840"/>
                      <a:pt x="122542" y="299402"/>
                      <a:pt x="182118" y="279921"/>
                    </a:cubicBezTo>
                    <a:cubicBezTo>
                      <a:pt x="182118" y="279921"/>
                      <a:pt x="188862" y="213589"/>
                      <a:pt x="194488" y="206845"/>
                    </a:cubicBezTo>
                    <a:lnTo>
                      <a:pt x="50584" y="206845"/>
                    </a:lnTo>
                    <a:cubicBezTo>
                      <a:pt x="50584" y="206845"/>
                      <a:pt x="0" y="132652"/>
                      <a:pt x="47219" y="61824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86" name="CustomShape 4"/>
              <p:cNvSpPr/>
              <p:nvPr/>
            </p:nvSpPr>
            <p:spPr>
              <a:xfrm>
                <a:off x="1529280" y="5790960"/>
                <a:ext cx="101520" cy="39600"/>
              </a:xfrm>
              <a:custGeom>
                <a:avLst/>
                <a:gdLst/>
                <a:ahLst/>
                <a:rect l="l" t="t" r="r" b="b"/>
                <a:pathLst>
                  <a:path w="118046" h="49466">
                    <a:moveTo>
                      <a:pt x="0" y="49466"/>
                    </a:moveTo>
                    <a:lnTo>
                      <a:pt x="46088" y="49466"/>
                    </a:lnTo>
                    <a:cubicBezTo>
                      <a:pt x="46088" y="49466"/>
                      <a:pt x="96685" y="38227"/>
                      <a:pt x="118046" y="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87" name="CustomShape 5"/>
              <p:cNvSpPr/>
              <p:nvPr/>
            </p:nvSpPr>
            <p:spPr>
              <a:xfrm>
                <a:off x="1518120" y="5833800"/>
                <a:ext cx="606240" cy="71280"/>
              </a:xfrm>
              <a:custGeom>
                <a:avLst/>
                <a:gdLst/>
                <a:ahLst/>
                <a:rect l="l" t="t" r="r" b="b"/>
                <a:pathLst>
                  <a:path w="701497" h="89929">
                    <a:moveTo>
                      <a:pt x="0" y="69698"/>
                    </a:moveTo>
                    <a:cubicBezTo>
                      <a:pt x="0" y="69698"/>
                      <a:pt x="336131" y="0"/>
                      <a:pt x="701497" y="8992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88" name="CustomShape 6"/>
              <p:cNvSpPr/>
              <p:nvPr/>
            </p:nvSpPr>
            <p:spPr>
              <a:xfrm>
                <a:off x="1473840" y="5910120"/>
                <a:ext cx="691920" cy="66600"/>
              </a:xfrm>
              <a:custGeom>
                <a:avLst/>
                <a:gdLst/>
                <a:ahLst/>
                <a:rect l="l" t="t" r="r" b="b"/>
                <a:pathLst>
                  <a:path w="800811" h="83934">
                    <a:moveTo>
                      <a:pt x="0" y="56096"/>
                    </a:moveTo>
                    <a:cubicBezTo>
                      <a:pt x="0" y="56096"/>
                      <a:pt x="21006" y="26975"/>
                      <a:pt x="184379" y="13487"/>
                    </a:cubicBezTo>
                    <a:cubicBezTo>
                      <a:pt x="347764" y="0"/>
                      <a:pt x="580098" y="17983"/>
                      <a:pt x="611581" y="25476"/>
                    </a:cubicBezTo>
                    <a:cubicBezTo>
                      <a:pt x="643052" y="32969"/>
                      <a:pt x="778701" y="43459"/>
                      <a:pt x="800811" y="83934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89" name="CustomShape 7"/>
              <p:cNvSpPr/>
              <p:nvPr/>
            </p:nvSpPr>
            <p:spPr>
              <a:xfrm>
                <a:off x="1487880" y="5938560"/>
                <a:ext cx="658800" cy="56880"/>
              </a:xfrm>
              <a:custGeom>
                <a:avLst/>
                <a:gdLst/>
                <a:ahLst/>
                <a:rect l="l" t="t" r="r" b="b"/>
                <a:pathLst>
                  <a:path w="763321" h="71577">
                    <a:moveTo>
                      <a:pt x="0" y="58090"/>
                    </a:moveTo>
                    <a:cubicBezTo>
                      <a:pt x="0" y="58090"/>
                      <a:pt x="4877" y="19495"/>
                      <a:pt x="241706" y="9004"/>
                    </a:cubicBezTo>
                    <a:cubicBezTo>
                      <a:pt x="241706" y="9004"/>
                      <a:pt x="285166" y="0"/>
                      <a:pt x="496519" y="12002"/>
                    </a:cubicBezTo>
                    <a:cubicBezTo>
                      <a:pt x="707873" y="23990"/>
                      <a:pt x="755828" y="63716"/>
                      <a:pt x="763321" y="7157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90" name="CustomShape 8"/>
              <p:cNvSpPr/>
              <p:nvPr/>
            </p:nvSpPr>
            <p:spPr>
              <a:xfrm>
                <a:off x="1487880" y="5962320"/>
                <a:ext cx="657000" cy="52200"/>
              </a:xfrm>
              <a:custGeom>
                <a:avLst/>
                <a:gdLst/>
                <a:ahLst/>
                <a:rect l="l" t="t" r="r" b="b"/>
                <a:pathLst>
                  <a:path w="761073" h="66319">
                    <a:moveTo>
                      <a:pt x="0" y="48336"/>
                    </a:moveTo>
                    <a:cubicBezTo>
                      <a:pt x="0" y="48336"/>
                      <a:pt x="4877" y="20980"/>
                      <a:pt x="228219" y="5994"/>
                    </a:cubicBezTo>
                    <a:cubicBezTo>
                      <a:pt x="228219" y="5994"/>
                      <a:pt x="405092" y="0"/>
                      <a:pt x="510007" y="11989"/>
                    </a:cubicBezTo>
                    <a:cubicBezTo>
                      <a:pt x="510007" y="11989"/>
                      <a:pt x="734847" y="29223"/>
                      <a:pt x="761073" y="6631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91" name="CustomShape 9"/>
              <p:cNvSpPr/>
              <p:nvPr/>
            </p:nvSpPr>
            <p:spPr>
              <a:xfrm>
                <a:off x="1460880" y="6357960"/>
                <a:ext cx="690480" cy="28440"/>
              </a:xfrm>
              <a:custGeom>
                <a:avLst/>
                <a:gdLst/>
                <a:ahLst/>
                <a:rect l="l" t="t" r="r" b="b"/>
                <a:pathLst>
                  <a:path w="798030" h="35103">
                    <a:moveTo>
                      <a:pt x="0" y="23368"/>
                    </a:moveTo>
                    <a:cubicBezTo>
                      <a:pt x="111265" y="8547"/>
                      <a:pt x="242837" y="0"/>
                      <a:pt x="388518" y="1765"/>
                    </a:cubicBezTo>
                    <a:cubicBezTo>
                      <a:pt x="542176" y="3632"/>
                      <a:pt x="683908" y="15900"/>
                      <a:pt x="798030" y="35103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92" name="CustomShape 10"/>
              <p:cNvSpPr/>
              <p:nvPr/>
            </p:nvSpPr>
            <p:spPr>
              <a:xfrm>
                <a:off x="1575360" y="6276960"/>
                <a:ext cx="465120" cy="17280"/>
              </a:xfrm>
              <a:custGeom>
                <a:avLst/>
                <a:gdLst/>
                <a:ahLst/>
                <a:rect l="l" t="t" r="r" b="b"/>
                <a:pathLst>
                  <a:path w="538366" h="22085">
                    <a:moveTo>
                      <a:pt x="0" y="14135"/>
                    </a:moveTo>
                    <a:cubicBezTo>
                      <a:pt x="75044" y="4864"/>
                      <a:pt x="166230" y="0"/>
                      <a:pt x="264503" y="1181"/>
                    </a:cubicBezTo>
                    <a:cubicBezTo>
                      <a:pt x="368173" y="2438"/>
                      <a:pt x="461366" y="9932"/>
                      <a:pt x="538366" y="22085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93" name="CustomShape 11"/>
              <p:cNvSpPr/>
              <p:nvPr/>
            </p:nvSpPr>
            <p:spPr>
              <a:xfrm>
                <a:off x="1506960" y="6324480"/>
                <a:ext cx="598320" cy="21960"/>
              </a:xfrm>
              <a:custGeom>
                <a:avLst/>
                <a:gdLst/>
                <a:ahLst/>
                <a:rect l="l" t="t" r="r" b="b"/>
                <a:pathLst>
                  <a:path w="691375" h="28880">
                    <a:moveTo>
                      <a:pt x="0" y="18199"/>
                    </a:moveTo>
                    <a:cubicBezTo>
                      <a:pt x="92710" y="5842"/>
                      <a:pt x="214871" y="0"/>
                      <a:pt x="336258" y="1461"/>
                    </a:cubicBezTo>
                    <a:cubicBezTo>
                      <a:pt x="464299" y="3010"/>
                      <a:pt x="596278" y="12878"/>
                      <a:pt x="691375" y="2888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94" name="CustomShape 12"/>
              <p:cNvSpPr/>
              <p:nvPr/>
            </p:nvSpPr>
            <p:spPr>
              <a:xfrm>
                <a:off x="1458000" y="6389640"/>
                <a:ext cx="693720" cy="20520"/>
              </a:xfrm>
              <a:custGeom>
                <a:avLst/>
                <a:gdLst/>
                <a:ahLst/>
                <a:rect l="l" t="t" r="r" b="b"/>
                <a:pathLst>
                  <a:path w="801650" h="26340">
                    <a:moveTo>
                      <a:pt x="0" y="14745"/>
                    </a:moveTo>
                    <a:cubicBezTo>
                      <a:pt x="111201" y="4915"/>
                      <a:pt x="246342" y="0"/>
                      <a:pt x="392024" y="1765"/>
                    </a:cubicBezTo>
                    <a:cubicBezTo>
                      <a:pt x="545694" y="3619"/>
                      <a:pt x="687464" y="12636"/>
                      <a:pt x="801650" y="2634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95" name="CustomShape 13"/>
              <p:cNvSpPr/>
              <p:nvPr/>
            </p:nvSpPr>
            <p:spPr>
              <a:xfrm>
                <a:off x="1475280" y="6410160"/>
                <a:ext cx="663480" cy="20520"/>
              </a:xfrm>
              <a:custGeom>
                <a:avLst/>
                <a:gdLst/>
                <a:ahLst/>
                <a:rect l="l" t="t" r="r" b="b"/>
                <a:pathLst>
                  <a:path w="768071" h="26086">
                    <a:moveTo>
                      <a:pt x="0" y="15634"/>
                    </a:moveTo>
                    <a:cubicBezTo>
                      <a:pt x="107036" y="5753"/>
                      <a:pt x="233578" y="0"/>
                      <a:pt x="373799" y="1689"/>
                    </a:cubicBezTo>
                    <a:cubicBezTo>
                      <a:pt x="521716" y="3480"/>
                      <a:pt x="658165" y="12433"/>
                      <a:pt x="768071" y="2608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96" name="CustomShape 14"/>
              <p:cNvSpPr/>
              <p:nvPr/>
            </p:nvSpPr>
            <p:spPr>
              <a:xfrm>
                <a:off x="1494360" y="6433920"/>
                <a:ext cx="631800" cy="20520"/>
              </a:xfrm>
              <a:custGeom>
                <a:avLst/>
                <a:gdLst/>
                <a:ahLst/>
                <a:rect l="l" t="t" r="r" b="b"/>
                <a:pathLst>
                  <a:path w="729691" h="25730">
                    <a:moveTo>
                      <a:pt x="0" y="15011"/>
                    </a:moveTo>
                    <a:cubicBezTo>
                      <a:pt x="101219" y="5067"/>
                      <a:pt x="224244" y="0"/>
                      <a:pt x="356857" y="1600"/>
                    </a:cubicBezTo>
                    <a:cubicBezTo>
                      <a:pt x="496722" y="3289"/>
                      <a:pt x="625754" y="12154"/>
                      <a:pt x="729691" y="2573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97" name="CustomShape 15"/>
              <p:cNvSpPr/>
              <p:nvPr/>
            </p:nvSpPr>
            <p:spPr>
              <a:xfrm>
                <a:off x="2100960" y="6140160"/>
                <a:ext cx="44280" cy="87120"/>
              </a:xfrm>
              <a:custGeom>
                <a:avLst/>
                <a:gdLst/>
                <a:ahLst/>
                <a:rect l="l" t="t" r="r" b="b"/>
                <a:pathLst>
                  <a:path w="50965" h="107925">
                    <a:moveTo>
                      <a:pt x="35979" y="7493"/>
                    </a:moveTo>
                    <a:cubicBezTo>
                      <a:pt x="35979" y="7493"/>
                      <a:pt x="4496" y="0"/>
                      <a:pt x="2997" y="28473"/>
                    </a:cubicBezTo>
                    <a:cubicBezTo>
                      <a:pt x="1499" y="56960"/>
                      <a:pt x="2997" y="92939"/>
                      <a:pt x="2997" y="92939"/>
                    </a:cubicBezTo>
                    <a:cubicBezTo>
                      <a:pt x="2997" y="92939"/>
                      <a:pt x="0" y="107925"/>
                      <a:pt x="25489" y="106426"/>
                    </a:cubicBezTo>
                    <a:cubicBezTo>
                      <a:pt x="50965" y="104927"/>
                      <a:pt x="34849" y="106426"/>
                      <a:pt x="34849" y="10642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98" name="CustomShape 16"/>
              <p:cNvSpPr/>
              <p:nvPr/>
            </p:nvSpPr>
            <p:spPr>
              <a:xfrm>
                <a:off x="1497600" y="6460920"/>
                <a:ext cx="487080" cy="131760"/>
              </a:xfrm>
              <a:custGeom>
                <a:avLst/>
                <a:gdLst/>
                <a:ahLst/>
                <a:rect l="l" t="t" r="r" b="b"/>
                <a:pathLst>
                  <a:path w="563969" h="164135">
                    <a:moveTo>
                      <a:pt x="0" y="0"/>
                    </a:moveTo>
                    <a:lnTo>
                      <a:pt x="17615" y="82436"/>
                    </a:lnTo>
                    <a:cubicBezTo>
                      <a:pt x="17615" y="82436"/>
                      <a:pt x="29604" y="144640"/>
                      <a:pt x="129286" y="154013"/>
                    </a:cubicBezTo>
                    <a:lnTo>
                      <a:pt x="130035" y="134899"/>
                    </a:lnTo>
                    <a:cubicBezTo>
                      <a:pt x="130035" y="134899"/>
                      <a:pt x="285166" y="107925"/>
                      <a:pt x="563969" y="145390"/>
                    </a:cubicBezTo>
                    <a:lnTo>
                      <a:pt x="563969" y="164135"/>
                    </a:ln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99" name="CustomShape 17"/>
              <p:cNvSpPr/>
              <p:nvPr/>
            </p:nvSpPr>
            <p:spPr>
              <a:xfrm>
                <a:off x="1497600" y="6057720"/>
                <a:ext cx="87120" cy="247680"/>
              </a:xfrm>
              <a:custGeom>
                <a:avLst/>
                <a:gdLst/>
                <a:ahLst/>
                <a:rect l="l" t="t" r="r" b="b"/>
                <a:pathLst>
                  <a:path w="101181" h="309524">
                    <a:moveTo>
                      <a:pt x="51714" y="0"/>
                    </a:moveTo>
                    <a:lnTo>
                      <a:pt x="12751" y="0"/>
                    </a:lnTo>
                    <a:cubicBezTo>
                      <a:pt x="12751" y="0"/>
                      <a:pt x="749" y="6744"/>
                      <a:pt x="749" y="17234"/>
                    </a:cubicBezTo>
                    <a:lnTo>
                      <a:pt x="749" y="107175"/>
                    </a:lnTo>
                    <a:lnTo>
                      <a:pt x="23241" y="107175"/>
                    </a:lnTo>
                    <a:cubicBezTo>
                      <a:pt x="23241" y="107175"/>
                      <a:pt x="50216" y="148399"/>
                      <a:pt x="23241" y="205346"/>
                    </a:cubicBezTo>
                    <a:lnTo>
                      <a:pt x="0" y="205346"/>
                    </a:lnTo>
                    <a:lnTo>
                      <a:pt x="0" y="242075"/>
                    </a:lnTo>
                    <a:cubicBezTo>
                      <a:pt x="0" y="242075"/>
                      <a:pt x="0" y="256311"/>
                      <a:pt x="11989" y="269811"/>
                    </a:cubicBezTo>
                    <a:lnTo>
                      <a:pt x="45720" y="309524"/>
                    </a:lnTo>
                    <a:lnTo>
                      <a:pt x="80201" y="291541"/>
                    </a:lnTo>
                    <a:cubicBezTo>
                      <a:pt x="80201" y="291541"/>
                      <a:pt x="101181" y="278803"/>
                      <a:pt x="95186" y="256311"/>
                    </a:cubicBezTo>
                    <a:cubicBezTo>
                      <a:pt x="89192" y="233832"/>
                      <a:pt x="51714" y="0"/>
                      <a:pt x="51714" y="0"/>
                    </a:cubicBezTo>
                    <a:close/>
                  </a:path>
                </a:pathLst>
              </a:custGeom>
              <a:noFill/>
              <a:ln cap="rnd" w="136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00" name="CustomShape 18"/>
              <p:cNvSpPr/>
              <p:nvPr/>
            </p:nvSpPr>
            <p:spPr>
              <a:xfrm>
                <a:off x="1591200" y="6006960"/>
                <a:ext cx="442800" cy="271440"/>
              </a:xfrm>
              <a:custGeom>
                <a:avLst/>
                <a:gdLst/>
                <a:ahLst/>
                <a:rect l="l" t="t" r="r" b="b"/>
                <a:pathLst>
                  <a:path w="511886" h="341757">
                    <a:moveTo>
                      <a:pt x="0" y="332016"/>
                    </a:moveTo>
                    <a:cubicBezTo>
                      <a:pt x="0" y="332016"/>
                      <a:pt x="71031" y="317779"/>
                      <a:pt x="172174" y="320777"/>
                    </a:cubicBezTo>
                    <a:cubicBezTo>
                      <a:pt x="172174" y="320777"/>
                      <a:pt x="199962" y="323774"/>
                      <a:pt x="199187" y="302044"/>
                    </a:cubicBezTo>
                    <a:cubicBezTo>
                      <a:pt x="198285" y="276568"/>
                      <a:pt x="199187" y="25489"/>
                      <a:pt x="199187" y="25489"/>
                    </a:cubicBezTo>
                    <a:cubicBezTo>
                      <a:pt x="199187" y="25489"/>
                      <a:pt x="199199" y="7493"/>
                      <a:pt x="211544" y="3747"/>
                    </a:cubicBezTo>
                    <a:cubicBezTo>
                      <a:pt x="223901" y="0"/>
                      <a:pt x="226987" y="20244"/>
                      <a:pt x="226987" y="24740"/>
                    </a:cubicBezTo>
                    <a:lnTo>
                      <a:pt x="226987" y="300533"/>
                    </a:lnTo>
                    <a:cubicBezTo>
                      <a:pt x="226987" y="300533"/>
                      <a:pt x="228537" y="318529"/>
                      <a:pt x="242430" y="319278"/>
                    </a:cubicBezTo>
                    <a:cubicBezTo>
                      <a:pt x="256324" y="320027"/>
                      <a:pt x="395300" y="318529"/>
                      <a:pt x="511886" y="34175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501" name="Group 19"/>
            <p:cNvGrpSpPr/>
            <p:nvPr/>
          </p:nvGrpSpPr>
          <p:grpSpPr>
            <a:xfrm>
              <a:off x="2632680" y="6019920"/>
              <a:ext cx="584640" cy="614880"/>
              <a:chOff x="2632680" y="6019920"/>
              <a:chExt cx="584640" cy="614880"/>
            </a:xfrm>
          </p:grpSpPr>
          <p:sp>
            <p:nvSpPr>
              <p:cNvPr id="3502" name="CustomShape 20"/>
              <p:cNvSpPr/>
              <p:nvPr/>
            </p:nvSpPr>
            <p:spPr>
              <a:xfrm>
                <a:off x="2632680" y="6019920"/>
                <a:ext cx="584640" cy="614880"/>
              </a:xfrm>
              <a:custGeom>
                <a:avLst/>
                <a:gdLst/>
                <a:ahLst/>
                <a:rect l="l" t="t" r="r" b="b"/>
                <a:pathLst>
                  <a:path w="742963" h="834885">
                    <a:moveTo>
                      <a:pt x="49759" y="85979"/>
                    </a:moveTo>
                    <a:cubicBezTo>
                      <a:pt x="49759" y="85979"/>
                      <a:pt x="60312" y="12408"/>
                      <a:pt x="151219" y="6363"/>
                    </a:cubicBezTo>
                    <a:cubicBezTo>
                      <a:pt x="246812" y="0"/>
                      <a:pt x="594868" y="3073"/>
                      <a:pt x="617322" y="7671"/>
                    </a:cubicBezTo>
                    <a:cubicBezTo>
                      <a:pt x="646633" y="13665"/>
                      <a:pt x="701446" y="19876"/>
                      <a:pt x="712254" y="84671"/>
                    </a:cubicBezTo>
                    <a:cubicBezTo>
                      <a:pt x="723545" y="152362"/>
                      <a:pt x="742963" y="516687"/>
                      <a:pt x="701777" y="680390"/>
                    </a:cubicBezTo>
                    <a:cubicBezTo>
                      <a:pt x="690029" y="715836"/>
                      <a:pt x="684987" y="767512"/>
                      <a:pt x="612750" y="774662"/>
                    </a:cubicBezTo>
                    <a:lnTo>
                      <a:pt x="607517" y="802157"/>
                    </a:lnTo>
                    <a:cubicBezTo>
                      <a:pt x="607517" y="802157"/>
                      <a:pt x="610133" y="820483"/>
                      <a:pt x="581330" y="827037"/>
                    </a:cubicBezTo>
                    <a:cubicBezTo>
                      <a:pt x="552526" y="833577"/>
                      <a:pt x="528955" y="834885"/>
                      <a:pt x="528955" y="834885"/>
                    </a:cubicBezTo>
                    <a:lnTo>
                      <a:pt x="514553" y="789064"/>
                    </a:lnTo>
                    <a:cubicBezTo>
                      <a:pt x="514553" y="789064"/>
                      <a:pt x="404571" y="808698"/>
                      <a:pt x="235674" y="787756"/>
                    </a:cubicBezTo>
                    <a:lnTo>
                      <a:pt x="225209" y="832269"/>
                    </a:lnTo>
                    <a:lnTo>
                      <a:pt x="162357" y="823100"/>
                    </a:lnTo>
                    <a:cubicBezTo>
                      <a:pt x="162357" y="823100"/>
                      <a:pt x="147955" y="817867"/>
                      <a:pt x="144031" y="798233"/>
                    </a:cubicBezTo>
                    <a:lnTo>
                      <a:pt x="140094" y="778586"/>
                    </a:lnTo>
                    <a:cubicBezTo>
                      <a:pt x="140094" y="778586"/>
                      <a:pt x="55943" y="738772"/>
                      <a:pt x="47142" y="677774"/>
                    </a:cubicBezTo>
                    <a:cubicBezTo>
                      <a:pt x="47142" y="677774"/>
                      <a:pt x="0" y="397586"/>
                      <a:pt x="49759" y="8597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03" name="CustomShape 21"/>
              <p:cNvSpPr/>
              <p:nvPr/>
            </p:nvSpPr>
            <p:spPr>
              <a:xfrm>
                <a:off x="2654640" y="6030720"/>
                <a:ext cx="538920" cy="559440"/>
              </a:xfrm>
              <a:custGeom>
                <a:avLst/>
                <a:gdLst/>
                <a:ahLst/>
                <a:rect l="l" t="t" r="r" b="b"/>
                <a:pathLst>
                  <a:path w="685165" h="759701">
                    <a:moveTo>
                      <a:pt x="40043" y="81559"/>
                    </a:moveTo>
                    <a:cubicBezTo>
                      <a:pt x="40043" y="81559"/>
                      <a:pt x="0" y="339814"/>
                      <a:pt x="40043" y="641934"/>
                    </a:cubicBezTo>
                    <a:cubicBezTo>
                      <a:pt x="43485" y="667880"/>
                      <a:pt x="53429" y="692747"/>
                      <a:pt x="105499" y="706082"/>
                    </a:cubicBezTo>
                    <a:cubicBezTo>
                      <a:pt x="154788" y="720547"/>
                      <a:pt x="426707" y="759701"/>
                      <a:pt x="588632" y="708711"/>
                    </a:cubicBezTo>
                    <a:cubicBezTo>
                      <a:pt x="615036" y="700392"/>
                      <a:pt x="643141" y="678281"/>
                      <a:pt x="652780" y="641934"/>
                    </a:cubicBezTo>
                    <a:cubicBezTo>
                      <a:pt x="685165" y="519862"/>
                      <a:pt x="673329" y="97917"/>
                      <a:pt x="663423" y="66637"/>
                    </a:cubicBezTo>
                    <a:cubicBezTo>
                      <a:pt x="656336" y="44297"/>
                      <a:pt x="639445" y="14795"/>
                      <a:pt x="567398" y="10465"/>
                    </a:cubicBezTo>
                    <a:cubicBezTo>
                      <a:pt x="393091" y="0"/>
                      <a:pt x="147333" y="5918"/>
                      <a:pt x="115977" y="11773"/>
                    </a:cubicBezTo>
                    <a:cubicBezTo>
                      <a:pt x="115977" y="11773"/>
                      <a:pt x="53137" y="21336"/>
                      <a:pt x="40043" y="8155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04" name="CustomShape 22"/>
              <p:cNvSpPr/>
              <p:nvPr/>
            </p:nvSpPr>
            <p:spPr>
              <a:xfrm>
                <a:off x="2732400" y="6065640"/>
                <a:ext cx="402480" cy="475560"/>
              </a:xfrm>
              <a:custGeom>
                <a:avLst/>
                <a:gdLst/>
                <a:ahLst/>
                <a:rect l="l" t="t" r="r" b="b"/>
                <a:pathLst>
                  <a:path w="532739" h="660386">
                    <a:moveTo>
                      <a:pt x="16379" y="29923"/>
                    </a:moveTo>
                    <a:cubicBezTo>
                      <a:pt x="16379" y="29923"/>
                      <a:pt x="13763" y="6784"/>
                      <a:pt x="45183" y="5488"/>
                    </a:cubicBezTo>
                    <a:cubicBezTo>
                      <a:pt x="76603" y="4193"/>
                      <a:pt x="293950" y="-6183"/>
                      <a:pt x="465464" y="5488"/>
                    </a:cubicBezTo>
                    <a:cubicBezTo>
                      <a:pt x="465464" y="5488"/>
                      <a:pt x="488086" y="1244"/>
                      <a:pt x="490699" y="29923"/>
                    </a:cubicBezTo>
                    <a:cubicBezTo>
                      <a:pt x="497579" y="105438"/>
                      <a:pt x="516466" y="358796"/>
                      <a:pt x="507709" y="458488"/>
                    </a:cubicBezTo>
                    <a:cubicBezTo>
                      <a:pt x="498952" y="558180"/>
                      <a:pt x="513346" y="601949"/>
                      <a:pt x="438159" y="628076"/>
                    </a:cubicBezTo>
                    <a:cubicBezTo>
                      <a:pt x="362972" y="654203"/>
                      <a:pt x="129443" y="651653"/>
                      <a:pt x="56585" y="615249"/>
                    </a:cubicBezTo>
                    <a:cubicBezTo>
                      <a:pt x="-16273" y="578845"/>
                      <a:pt x="7714" y="507207"/>
                      <a:pt x="1013" y="409653"/>
                    </a:cubicBezTo>
                    <a:cubicBezTo>
                      <a:pt x="1877" y="333567"/>
                      <a:pt x="-7192" y="276303"/>
                      <a:pt x="16379" y="29923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05" name="CustomShape 23"/>
              <p:cNvSpPr/>
              <p:nvPr/>
            </p:nvSpPr>
            <p:spPr>
              <a:xfrm>
                <a:off x="2833920" y="6095880"/>
                <a:ext cx="198000" cy="53640"/>
              </a:xfrm>
              <a:custGeom>
                <a:avLst/>
                <a:gdLst/>
                <a:ahLst/>
                <a:rect l="l" t="t" r="r" b="b"/>
                <a:pathLst>
                  <a:path w="252260" h="73317">
                    <a:moveTo>
                      <a:pt x="3492" y="10477"/>
                    </a:moveTo>
                    <a:lnTo>
                      <a:pt x="876" y="59360"/>
                    </a:lnTo>
                    <a:cubicBezTo>
                      <a:pt x="876" y="59360"/>
                      <a:pt x="0" y="72454"/>
                      <a:pt x="13094" y="72454"/>
                    </a:cubicBezTo>
                    <a:lnTo>
                      <a:pt x="238290" y="72454"/>
                    </a:lnTo>
                    <a:cubicBezTo>
                      <a:pt x="238290" y="72454"/>
                      <a:pt x="251384" y="73317"/>
                      <a:pt x="251384" y="60223"/>
                    </a:cubicBezTo>
                    <a:cubicBezTo>
                      <a:pt x="251384" y="47142"/>
                      <a:pt x="250508" y="9601"/>
                      <a:pt x="250508" y="9601"/>
                    </a:cubicBezTo>
                    <a:cubicBezTo>
                      <a:pt x="250508" y="9601"/>
                      <a:pt x="252260" y="876"/>
                      <a:pt x="240030" y="876"/>
                    </a:cubicBezTo>
                    <a:lnTo>
                      <a:pt x="16586" y="876"/>
                    </a:lnTo>
                    <a:cubicBezTo>
                      <a:pt x="16586" y="876"/>
                      <a:pt x="4356" y="0"/>
                      <a:pt x="3492" y="1047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06" name="CustomShape 24"/>
              <p:cNvSpPr/>
              <p:nvPr/>
            </p:nvSpPr>
            <p:spPr>
              <a:xfrm>
                <a:off x="27626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07" name="CustomShape 25"/>
              <p:cNvSpPr/>
              <p:nvPr/>
            </p:nvSpPr>
            <p:spPr>
              <a:xfrm>
                <a:off x="30002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08" name="CustomShape 26"/>
              <p:cNvSpPr/>
              <p:nvPr/>
            </p:nvSpPr>
            <p:spPr>
              <a:xfrm>
                <a:off x="2874960" y="616248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09" name="CustomShape 27"/>
              <p:cNvSpPr/>
              <p:nvPr/>
            </p:nvSpPr>
            <p:spPr>
              <a:xfrm>
                <a:off x="27626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10" name="CustomShape 28"/>
              <p:cNvSpPr/>
              <p:nvPr/>
            </p:nvSpPr>
            <p:spPr>
              <a:xfrm>
                <a:off x="30002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11" name="CustomShape 29"/>
              <p:cNvSpPr/>
              <p:nvPr/>
            </p:nvSpPr>
            <p:spPr>
              <a:xfrm>
                <a:off x="2874960" y="6198840"/>
                <a:ext cx="112320" cy="2520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12" name="CustomShape 30"/>
              <p:cNvSpPr/>
              <p:nvPr/>
            </p:nvSpPr>
            <p:spPr>
              <a:xfrm>
                <a:off x="27626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13" name="CustomShape 31"/>
              <p:cNvSpPr/>
              <p:nvPr/>
            </p:nvSpPr>
            <p:spPr>
              <a:xfrm>
                <a:off x="30002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14" name="CustomShape 32"/>
              <p:cNvSpPr/>
              <p:nvPr/>
            </p:nvSpPr>
            <p:spPr>
              <a:xfrm>
                <a:off x="2874960" y="623376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78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15" name="CustomShape 33"/>
              <p:cNvSpPr/>
              <p:nvPr/>
            </p:nvSpPr>
            <p:spPr>
              <a:xfrm>
                <a:off x="27626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16" name="CustomShape 34"/>
              <p:cNvSpPr/>
              <p:nvPr/>
            </p:nvSpPr>
            <p:spPr>
              <a:xfrm>
                <a:off x="30002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17" name="CustomShape 35"/>
              <p:cNvSpPr/>
              <p:nvPr/>
            </p:nvSpPr>
            <p:spPr>
              <a:xfrm>
                <a:off x="2874960" y="627012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38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18" name="CustomShape 36"/>
              <p:cNvSpPr/>
              <p:nvPr/>
            </p:nvSpPr>
            <p:spPr>
              <a:xfrm>
                <a:off x="2833920" y="6409800"/>
                <a:ext cx="213840" cy="75960"/>
              </a:xfrm>
              <a:custGeom>
                <a:avLst/>
                <a:gdLst/>
                <a:ahLst/>
                <a:rect l="l" t="t" r="r" b="b"/>
                <a:pathLst>
                  <a:path w="232182" h="185471">
                    <a:moveTo>
                      <a:pt x="232182" y="92735"/>
                    </a:moveTo>
                    <a:cubicBezTo>
                      <a:pt x="232182" y="143955"/>
                      <a:pt x="180213" y="185471"/>
                      <a:pt x="116091" y="185471"/>
                    </a:cubicBezTo>
                    <a:cubicBezTo>
                      <a:pt x="51969" y="185471"/>
                      <a:pt x="0" y="143955"/>
                      <a:pt x="0" y="92735"/>
                    </a:cubicBezTo>
                    <a:cubicBezTo>
                      <a:pt x="0" y="41516"/>
                      <a:pt x="51969" y="0"/>
                      <a:pt x="116091" y="0"/>
                    </a:cubicBezTo>
                    <a:cubicBezTo>
                      <a:pt x="180213" y="0"/>
                      <a:pt x="232182" y="41516"/>
                      <a:pt x="232182" y="92735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19" name="CustomShape 37"/>
              <p:cNvSpPr/>
              <p:nvPr/>
            </p:nvSpPr>
            <p:spPr>
              <a:xfrm>
                <a:off x="2680200" y="6046560"/>
                <a:ext cx="496080" cy="513720"/>
              </a:xfrm>
              <a:custGeom>
                <a:avLst/>
                <a:gdLst/>
                <a:ahLst/>
                <a:rect l="l" t="t" r="r" b="b"/>
                <a:pathLst>
                  <a:path w="630326" h="699021">
                    <a:moveTo>
                      <a:pt x="604888" y="594957"/>
                    </a:moveTo>
                    <a:cubicBezTo>
                      <a:pt x="593636" y="672897"/>
                      <a:pt x="527075" y="674218"/>
                      <a:pt x="485216" y="682117"/>
                    </a:cubicBezTo>
                    <a:cubicBezTo>
                      <a:pt x="340817" y="699021"/>
                      <a:pt x="213563" y="688810"/>
                      <a:pt x="85649" y="664007"/>
                    </a:cubicBezTo>
                    <a:cubicBezTo>
                      <a:pt x="23711" y="650672"/>
                      <a:pt x="27838" y="618134"/>
                      <a:pt x="24549" y="598386"/>
                    </a:cubicBezTo>
                    <a:cubicBezTo>
                      <a:pt x="14313" y="499999"/>
                      <a:pt x="0" y="219024"/>
                      <a:pt x="29921" y="66828"/>
                    </a:cubicBezTo>
                    <a:cubicBezTo>
                      <a:pt x="33807" y="44971"/>
                      <a:pt x="55943" y="17539"/>
                      <a:pt x="87376" y="10389"/>
                    </a:cubicBezTo>
                    <a:cubicBezTo>
                      <a:pt x="133033" y="0"/>
                      <a:pt x="487451" y="1702"/>
                      <a:pt x="562534" y="11709"/>
                    </a:cubicBezTo>
                    <a:cubicBezTo>
                      <a:pt x="586206" y="14872"/>
                      <a:pt x="611822" y="38253"/>
                      <a:pt x="614502" y="73063"/>
                    </a:cubicBezTo>
                    <a:cubicBezTo>
                      <a:pt x="617042" y="106096"/>
                      <a:pt x="630326" y="340157"/>
                      <a:pt x="604888" y="59495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520" name="CustomShape 38"/>
            <p:cNvSpPr/>
            <p:nvPr/>
          </p:nvSpPr>
          <p:spPr>
            <a:xfrm flipV="1">
              <a:off x="44280" y="6292800"/>
              <a:ext cx="290520" cy="25200"/>
            </a:xfrm>
            <a:custGeom>
              <a:avLst/>
              <a:gdLst/>
              <a:ahLst/>
              <a:rect l="l" t="t" r="r" b="b"/>
              <a:pathLst>
                <a:path w="863995" h="0">
                  <a:moveTo>
                    <a:pt x="863995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b58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1" name="CustomShape 39"/>
            <p:cNvSpPr/>
            <p:nvPr/>
          </p:nvSpPr>
          <p:spPr>
            <a:xfrm flipV="1">
              <a:off x="4670280" y="6262200"/>
              <a:ext cx="4294440" cy="47520"/>
            </a:xfrm>
            <a:custGeom>
              <a:avLst/>
              <a:gdLst/>
              <a:ahLst/>
              <a:rect l="l" t="t" r="r" b="b"/>
              <a:pathLst>
                <a:path w="827996" h="0">
                  <a:moveTo>
                    <a:pt x="827996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d5a9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2" name="CustomShape 40"/>
            <p:cNvSpPr/>
            <p:nvPr/>
          </p:nvSpPr>
          <p:spPr>
            <a:xfrm>
              <a:off x="3206520" y="6318000"/>
              <a:ext cx="414360" cy="28440"/>
            </a:xfrm>
            <a:custGeom>
              <a:avLst/>
              <a:gdLst/>
              <a:ahLst/>
              <a:rect l="l" t="t" r="r" b="b"/>
              <a:pathLst>
                <a:path w="406794" h="0">
                  <a:moveTo>
                    <a:pt x="0" y="0"/>
                  </a:moveTo>
                  <a:lnTo>
                    <a:pt x="406794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3" name="CustomShape 41"/>
            <p:cNvSpPr/>
            <p:nvPr/>
          </p:nvSpPr>
          <p:spPr>
            <a:xfrm>
              <a:off x="2090520" y="6319800"/>
              <a:ext cx="563400" cy="33120"/>
            </a:xfrm>
            <a:custGeom>
              <a:avLst/>
              <a:gdLst/>
              <a:ahLst/>
              <a:rect l="l" t="t" r="r" b="b"/>
              <a:pathLst>
                <a:path w="421195" h="0">
                  <a:moveTo>
                    <a:pt x="0" y="0"/>
                  </a:moveTo>
                  <a:lnTo>
                    <a:pt x="421195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4" name="CustomShape 42"/>
            <p:cNvSpPr/>
            <p:nvPr/>
          </p:nvSpPr>
          <p:spPr>
            <a:xfrm flipV="1">
              <a:off x="1055520" y="6296040"/>
              <a:ext cx="452160" cy="26640"/>
            </a:xfrm>
            <a:custGeom>
              <a:avLst/>
              <a:gdLst/>
              <a:ahLst/>
              <a:rect l="l" t="t" r="r" b="b"/>
              <a:pathLst>
                <a:path w="421196" h="0">
                  <a:moveTo>
                    <a:pt x="0" y="0"/>
                  </a:moveTo>
                  <a:lnTo>
                    <a:pt x="421196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525" name="Рисунок 13" descr=""/>
            <p:cNvPicPr/>
            <p:nvPr/>
          </p:nvPicPr>
          <p:blipFill>
            <a:blip r:embed="rId1"/>
            <a:stretch/>
          </p:blipFill>
          <p:spPr>
            <a:xfrm>
              <a:off x="334800" y="5925240"/>
              <a:ext cx="737640" cy="713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526" name="Group 43"/>
            <p:cNvGrpSpPr/>
            <p:nvPr/>
          </p:nvGrpSpPr>
          <p:grpSpPr>
            <a:xfrm>
              <a:off x="3620520" y="5988960"/>
              <a:ext cx="1050120" cy="769680"/>
              <a:chOff x="3620520" y="5988960"/>
              <a:chExt cx="1050120" cy="769680"/>
            </a:xfrm>
          </p:grpSpPr>
          <p:sp>
            <p:nvSpPr>
              <p:cNvPr id="3527" name="CustomShape 44"/>
              <p:cNvSpPr/>
              <p:nvPr/>
            </p:nvSpPr>
            <p:spPr>
              <a:xfrm>
                <a:off x="4135320" y="6001560"/>
                <a:ext cx="20520" cy="18720"/>
              </a:xfrm>
              <a:custGeom>
                <a:avLst/>
                <a:gdLst/>
                <a:ahLst/>
                <a:rect l="l" t="t" r="r" b="b"/>
                <a:pathLst>
                  <a:path w="26175" h="26162">
                    <a:moveTo>
                      <a:pt x="0" y="13094"/>
                    </a:moveTo>
                    <a:cubicBezTo>
                      <a:pt x="0" y="5855"/>
                      <a:pt x="5867" y="0"/>
                      <a:pt x="13094" y="0"/>
                    </a:cubicBezTo>
                    <a:cubicBezTo>
                      <a:pt x="20320" y="0"/>
                      <a:pt x="26162" y="5855"/>
                      <a:pt x="26175" y="13094"/>
                    </a:cubicBezTo>
                    <a:cubicBezTo>
                      <a:pt x="26175" y="20320"/>
                      <a:pt x="20320" y="26162"/>
                      <a:pt x="13094" y="26162"/>
                    </a:cubicBezTo>
                    <a:cubicBezTo>
                      <a:pt x="5867" y="26162"/>
                      <a:pt x="0" y="20333"/>
                      <a:pt x="0" y="13094"/>
                    </a:cubicBezTo>
                    <a:close/>
                  </a:path>
                </a:pathLst>
              </a:custGeom>
              <a:noFill/>
              <a:ln cap="rnd" w="8640">
                <a:solidFill>
                  <a:srgbClr val="009ad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28" name="CustomShape 45"/>
              <p:cNvSpPr/>
              <p:nvPr/>
            </p:nvSpPr>
            <p:spPr>
              <a:xfrm>
                <a:off x="3661560" y="6031800"/>
                <a:ext cx="967680" cy="583920"/>
              </a:xfrm>
              <a:custGeom>
                <a:avLst/>
                <a:gdLst/>
                <a:ahLst/>
                <a:rect l="l" t="t" r="r" b="b"/>
                <a:pathLst>
                  <a:path w="1227798" h="792785">
                    <a:moveTo>
                      <a:pt x="0" y="792785"/>
                    </a:moveTo>
                    <a:lnTo>
                      <a:pt x="0" y="0"/>
                    </a:lnTo>
                    <a:lnTo>
                      <a:pt x="1227798" y="0"/>
                    </a:lnTo>
                    <a:lnTo>
                      <a:pt x="1227798" y="787768"/>
                    </a:lnTo>
                    <a:lnTo>
                      <a:pt x="1227798" y="792785"/>
                    </a:lnTo>
                    <a:lnTo>
                      <a:pt x="0" y="792785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f5b9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29" name="CustomShape 46"/>
              <p:cNvSpPr/>
              <p:nvPr/>
            </p:nvSpPr>
            <p:spPr>
              <a:xfrm>
                <a:off x="3841200" y="6309360"/>
                <a:ext cx="33120" cy="21960"/>
              </a:xfrm>
              <a:custGeom>
                <a:avLst/>
                <a:gdLst/>
                <a:ahLst/>
                <a:rect l="l" t="t" r="r" b="b"/>
                <a:pathLst>
                  <a:path w="59654" h="29026">
                    <a:moveTo>
                      <a:pt x="32523" y="1154"/>
                    </a:moveTo>
                    <a:cubicBezTo>
                      <a:pt x="-27131" y="2016"/>
                      <a:pt x="-22610" y="3448"/>
                      <a:pt x="-22610" y="3448"/>
                    </a:cubicBezTo>
                    <a:lnTo>
                      <a:pt x="7201" y="29026"/>
                    </a:lnTo>
                    <a:cubicBezTo>
                      <a:pt x="0" y="21978"/>
                      <a:pt x="3086" y="6826"/>
                      <a:pt x="13957" y="2280"/>
                    </a:cubicBezTo>
                    <a:cubicBezTo>
                      <a:pt x="19399" y="0"/>
                      <a:pt x="26641" y="292"/>
                      <a:pt x="32523" y="11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30" name="CustomShape 47"/>
              <p:cNvSpPr/>
              <p:nvPr/>
            </p:nvSpPr>
            <p:spPr>
              <a:xfrm>
                <a:off x="3620520" y="5988960"/>
                <a:ext cx="1050120" cy="769680"/>
              </a:xfrm>
              <a:custGeom>
                <a:avLst/>
                <a:gdLst/>
                <a:ahLst/>
                <a:rect l="l" t="t" r="r" b="b"/>
                <a:pathLst>
                  <a:path w="1334554" h="1045121">
                    <a:moveTo>
                      <a:pt x="1298105" y="0"/>
                    </a:moveTo>
                    <a:lnTo>
                      <a:pt x="36436" y="0"/>
                    </a:lnTo>
                    <a:cubicBezTo>
                      <a:pt x="16307" y="0"/>
                      <a:pt x="12" y="16294"/>
                      <a:pt x="12" y="36436"/>
                    </a:cubicBezTo>
                    <a:lnTo>
                      <a:pt x="0" y="873189"/>
                    </a:lnTo>
                    <a:cubicBezTo>
                      <a:pt x="12" y="893318"/>
                      <a:pt x="16307" y="909650"/>
                      <a:pt x="36436" y="909650"/>
                    </a:cubicBezTo>
                    <a:lnTo>
                      <a:pt x="511911" y="909650"/>
                    </a:lnTo>
                    <a:cubicBezTo>
                      <a:pt x="510997" y="927621"/>
                      <a:pt x="507200" y="934949"/>
                      <a:pt x="495097" y="946887"/>
                    </a:cubicBezTo>
                    <a:cubicBezTo>
                      <a:pt x="486054" y="955777"/>
                      <a:pt x="474535" y="959015"/>
                      <a:pt x="464058" y="970648"/>
                    </a:cubicBezTo>
                    <a:cubicBezTo>
                      <a:pt x="453758" y="982459"/>
                      <a:pt x="447573" y="1001128"/>
                      <a:pt x="447573" y="1038441"/>
                    </a:cubicBezTo>
                    <a:lnTo>
                      <a:pt x="447573" y="1045121"/>
                    </a:lnTo>
                    <a:lnTo>
                      <a:pt x="886968" y="1045121"/>
                    </a:lnTo>
                    <a:lnTo>
                      <a:pt x="886968" y="1038441"/>
                    </a:lnTo>
                    <a:cubicBezTo>
                      <a:pt x="886968" y="1001128"/>
                      <a:pt x="880795" y="982459"/>
                      <a:pt x="870471" y="970648"/>
                    </a:cubicBezTo>
                    <a:cubicBezTo>
                      <a:pt x="860018" y="959015"/>
                      <a:pt x="848487" y="955777"/>
                      <a:pt x="839432" y="946887"/>
                    </a:cubicBezTo>
                    <a:cubicBezTo>
                      <a:pt x="827341" y="934949"/>
                      <a:pt x="823557" y="927621"/>
                      <a:pt x="822655" y="909650"/>
                    </a:cubicBezTo>
                    <a:lnTo>
                      <a:pt x="1298105" y="909650"/>
                    </a:lnTo>
                    <a:cubicBezTo>
                      <a:pt x="1318234" y="909650"/>
                      <a:pt x="1334529" y="893318"/>
                      <a:pt x="1334529" y="873189"/>
                    </a:cubicBezTo>
                    <a:lnTo>
                      <a:pt x="1334554" y="873189"/>
                    </a:lnTo>
                    <a:lnTo>
                      <a:pt x="1334554" y="36436"/>
                    </a:lnTo>
                    <a:cubicBezTo>
                      <a:pt x="1334529" y="16294"/>
                      <a:pt x="1318234" y="0"/>
                      <a:pt x="1298105" y="0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3539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531" name="Рисунок 19" descr=""/>
              <p:cNvPicPr/>
              <p:nvPr/>
            </p:nvPicPr>
            <p:blipFill>
              <a:blip r:embed="rId2"/>
              <a:srcRect l="48856" t="13487" r="2044" b="3235"/>
              <a:stretch/>
            </p:blipFill>
            <p:spPr>
              <a:xfrm>
                <a:off x="3752640" y="6061320"/>
                <a:ext cx="726480" cy="547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aphicFrame>
        <p:nvGraphicFramePr>
          <p:cNvPr id="3532" name="Object 48"/>
          <p:cNvGraphicFramePr/>
          <p:nvPr/>
        </p:nvGraphicFramePr>
        <p:xfrm>
          <a:off x="6926400" y="5821200"/>
          <a:ext cx="1923840" cy="33984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3533" name="Объект 54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6926400" y="5821200"/>
                    <a:ext cx="1923840" cy="339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3534" name="Рисунок 55" descr=""/>
          <p:cNvPicPr/>
          <p:nvPr/>
        </p:nvPicPr>
        <p:blipFill>
          <a:blip r:embed="rId5"/>
          <a:srcRect l="9407" t="16557" r="49890" b="15594"/>
          <a:stretch/>
        </p:blipFill>
        <p:spPr>
          <a:xfrm>
            <a:off x="520560" y="122400"/>
            <a:ext cx="2001960" cy="888840"/>
          </a:xfrm>
          <a:prstGeom prst="rect">
            <a:avLst/>
          </a:prstGeom>
          <a:ln w="0">
            <a:noFill/>
          </a:ln>
        </p:spPr>
      </p:pic>
      <p:sp>
        <p:nvSpPr>
          <p:cNvPr id="3535" name="CustomShape 49"/>
          <p:cNvSpPr/>
          <p:nvPr/>
        </p:nvSpPr>
        <p:spPr>
          <a:xfrm>
            <a:off x="2684520" y="428760"/>
            <a:ext cx="590220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Calibri Light"/>
              </a:rPr>
              <a:t>Разработчик программно-аппаратных комплексов для АПК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36" name="CustomShape 50"/>
          <p:cNvSpPr/>
          <p:nvPr/>
        </p:nvSpPr>
        <p:spPr>
          <a:xfrm>
            <a:off x="853920" y="1065240"/>
            <a:ext cx="7050240" cy="52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Некоторые данные (средние)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3537" name="Table 51"/>
          <p:cNvGraphicFramePr/>
          <p:nvPr/>
        </p:nvGraphicFramePr>
        <p:xfrm>
          <a:off x="378000" y="1611360"/>
          <a:ext cx="8292960" cy="4054320"/>
        </p:xfrm>
        <a:graphic>
          <a:graphicData uri="http://schemas.openxmlformats.org/drawingml/2006/table">
            <a:tbl>
              <a:tblPr/>
              <a:tblGrid>
                <a:gridCol w="6595920"/>
                <a:gridCol w="1697040"/>
              </a:tblGrid>
              <a:tr h="5184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97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ПОКАЗАТЕЛИ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1cade4"/>
                      </a:solidFill>
                    </a:lnL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98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РУБЛЕЙ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19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697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Цена реализации молока за литр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1cade4"/>
                      </a:solidFill>
                    </a:lnL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98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32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32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675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7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Цена нетели</a:t>
                      </a:r>
                      <a:r>
                        <a:rPr b="0" lang="en-US" sz="27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(350 </a:t>
                      </a:r>
                      <a:r>
                        <a:rPr b="0" lang="ru-RU" sz="27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кг</a:t>
                      </a:r>
                      <a:r>
                        <a:rPr b="0" lang="en-US" sz="27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  <a:endParaRPr b="0" lang="en-US" sz="27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1cade4"/>
                      </a:solidFill>
                    </a:lnL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98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160 000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32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675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7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Цена низкосортного</a:t>
                      </a: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ru-RU" sz="27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мяса</a:t>
                      </a:r>
                      <a:r>
                        <a:rPr b="0" lang="en-US" sz="27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(350 </a:t>
                      </a:r>
                      <a:r>
                        <a:rPr b="0" lang="ru-RU" sz="27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кг</a:t>
                      </a:r>
                      <a:r>
                        <a:rPr b="0" lang="en-US" sz="27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  <a:endParaRPr b="0" lang="en-US" sz="27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1cade4"/>
                      </a:solidFill>
                    </a:lnL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98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52 50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32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675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7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Цена молодого теленка</a:t>
                      </a:r>
                      <a:endParaRPr b="0" lang="en-US" sz="27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1cade4"/>
                      </a:solidFill>
                    </a:lnL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98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10 00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32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675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7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Цена 1 гранулы (соломинки) спермы</a:t>
                      </a:r>
                      <a:endParaRPr b="0" lang="en-US" sz="27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1cade4"/>
                      </a:solidFill>
                    </a:lnL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98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700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32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675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7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Затраты на лек-ва, на корову в месяц</a:t>
                      </a:r>
                      <a:endParaRPr b="0" lang="en-US" sz="27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1cade4"/>
                      </a:solidFill>
                    </a:lnL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98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250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32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675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7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Затраты на корову в день</a:t>
                      </a:r>
                      <a:r>
                        <a:rPr b="0" lang="en-US" sz="27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(17-18 </a:t>
                      </a:r>
                      <a:r>
                        <a:rPr b="0" lang="ru-RU" sz="27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литр.</a:t>
                      </a:r>
                      <a:r>
                        <a:rPr b="0" lang="en-US" sz="27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  <a:endParaRPr b="0" lang="en-US" sz="27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L w="5760">
                      <a:solidFill>
                        <a:srgbClr val="1cade4"/>
                      </a:solidFill>
                    </a:lnL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98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350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1440" marR="91440"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nodeType="clickEffect" fill="hold">
                      <p:stCondLst>
                        <p:cond delay="0"/>
                      </p:stCondLst>
                      <p:childTnLst>
                        <p:par>
                          <p:cTn id="3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afterEffect" fill="hold" presetClass="entr" presetID="17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3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3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3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3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3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3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8" name="Group 1"/>
          <p:cNvGrpSpPr/>
          <p:nvPr/>
        </p:nvGrpSpPr>
        <p:grpSpPr>
          <a:xfrm>
            <a:off x="44280" y="5665680"/>
            <a:ext cx="8920440" cy="1116000"/>
            <a:chOff x="44280" y="5665680"/>
            <a:chExt cx="8920440" cy="1116000"/>
          </a:xfrm>
        </p:grpSpPr>
        <p:grpSp>
          <p:nvGrpSpPr>
            <p:cNvPr id="3539" name="Group 2"/>
            <p:cNvGrpSpPr/>
            <p:nvPr/>
          </p:nvGrpSpPr>
          <p:grpSpPr>
            <a:xfrm>
              <a:off x="1361160" y="5665680"/>
              <a:ext cx="804600" cy="1116000"/>
              <a:chOff x="1361160" y="5665680"/>
              <a:chExt cx="804600" cy="1116000"/>
            </a:xfrm>
          </p:grpSpPr>
          <p:sp>
            <p:nvSpPr>
              <p:cNvPr id="3540" name="CustomShape 3"/>
              <p:cNvSpPr/>
              <p:nvPr/>
            </p:nvSpPr>
            <p:spPr>
              <a:xfrm>
                <a:off x="1361160" y="5665680"/>
                <a:ext cx="804600" cy="1116000"/>
              </a:xfrm>
              <a:custGeom>
                <a:avLst/>
                <a:gdLst/>
                <a:ahLst/>
                <a:rect l="l" t="t" r="r" b="b"/>
                <a:pathLst>
                  <a:path w="930834" h="1398486">
                    <a:moveTo>
                      <a:pt x="47219" y="61824"/>
                    </a:moveTo>
                    <a:lnTo>
                      <a:pt x="342875" y="51702"/>
                    </a:lnTo>
                    <a:cubicBezTo>
                      <a:pt x="342875" y="51702"/>
                      <a:pt x="557606" y="0"/>
                      <a:pt x="801548" y="87681"/>
                    </a:cubicBezTo>
                    <a:cubicBezTo>
                      <a:pt x="801548" y="87681"/>
                      <a:pt x="846519" y="114668"/>
                      <a:pt x="857758" y="160757"/>
                    </a:cubicBezTo>
                    <a:cubicBezTo>
                      <a:pt x="868998" y="206845"/>
                      <a:pt x="877989" y="247320"/>
                      <a:pt x="883615" y="300152"/>
                    </a:cubicBezTo>
                    <a:cubicBezTo>
                      <a:pt x="883615" y="300152"/>
                      <a:pt x="912838" y="313639"/>
                      <a:pt x="921842" y="324879"/>
                    </a:cubicBezTo>
                    <a:cubicBezTo>
                      <a:pt x="930834" y="336131"/>
                      <a:pt x="929716" y="347370"/>
                      <a:pt x="929716" y="359740"/>
                    </a:cubicBezTo>
                    <a:cubicBezTo>
                      <a:pt x="929716" y="372097"/>
                      <a:pt x="930834" y="390093"/>
                      <a:pt x="930834" y="390093"/>
                    </a:cubicBezTo>
                    <a:lnTo>
                      <a:pt x="909472" y="413690"/>
                    </a:lnTo>
                    <a:lnTo>
                      <a:pt x="907225" y="438429"/>
                    </a:lnTo>
                    <a:lnTo>
                      <a:pt x="890359" y="454165"/>
                    </a:lnTo>
                    <a:cubicBezTo>
                      <a:pt x="890359" y="454165"/>
                      <a:pt x="925208" y="451917"/>
                      <a:pt x="924090" y="511505"/>
                    </a:cubicBezTo>
                    <a:cubicBezTo>
                      <a:pt x="922960" y="571081"/>
                      <a:pt x="922960" y="718350"/>
                      <a:pt x="922960" y="718350"/>
                    </a:cubicBezTo>
                    <a:cubicBezTo>
                      <a:pt x="922960" y="718350"/>
                      <a:pt x="912838" y="758825"/>
                      <a:pt x="894855" y="777938"/>
                    </a:cubicBezTo>
                    <a:cubicBezTo>
                      <a:pt x="876872" y="797039"/>
                      <a:pt x="840892" y="827405"/>
                      <a:pt x="840892" y="827405"/>
                    </a:cubicBezTo>
                    <a:cubicBezTo>
                      <a:pt x="840892" y="827405"/>
                      <a:pt x="833031" y="825144"/>
                      <a:pt x="826275" y="811657"/>
                    </a:cubicBezTo>
                    <a:lnTo>
                      <a:pt x="879119" y="762191"/>
                    </a:lnTo>
                    <a:cubicBezTo>
                      <a:pt x="879119" y="762191"/>
                      <a:pt x="894855" y="741959"/>
                      <a:pt x="894855" y="701485"/>
                    </a:cubicBezTo>
                    <a:cubicBezTo>
                      <a:pt x="894855" y="661022"/>
                      <a:pt x="898233" y="503631"/>
                      <a:pt x="898233" y="503631"/>
                    </a:cubicBezTo>
                    <a:cubicBezTo>
                      <a:pt x="898233" y="503631"/>
                      <a:pt x="897102" y="496888"/>
                      <a:pt x="884733" y="496888"/>
                    </a:cubicBezTo>
                    <a:lnTo>
                      <a:pt x="831901" y="496888"/>
                    </a:lnTo>
                    <a:lnTo>
                      <a:pt x="781317" y="764438"/>
                    </a:lnTo>
                    <a:cubicBezTo>
                      <a:pt x="781317" y="764438"/>
                      <a:pt x="781317" y="788048"/>
                      <a:pt x="789178" y="791426"/>
                    </a:cubicBezTo>
                    <a:cubicBezTo>
                      <a:pt x="797052" y="794791"/>
                      <a:pt x="840892" y="822897"/>
                      <a:pt x="849897" y="840892"/>
                    </a:cubicBezTo>
                    <a:cubicBezTo>
                      <a:pt x="849897" y="840892"/>
                      <a:pt x="871245" y="863371"/>
                      <a:pt x="876872" y="868998"/>
                    </a:cubicBezTo>
                    <a:cubicBezTo>
                      <a:pt x="882498" y="874611"/>
                      <a:pt x="909472" y="876859"/>
                      <a:pt x="911720" y="906094"/>
                    </a:cubicBezTo>
                    <a:cubicBezTo>
                      <a:pt x="913968" y="935317"/>
                      <a:pt x="913968" y="946569"/>
                      <a:pt x="913968" y="946569"/>
                    </a:cubicBezTo>
                    <a:cubicBezTo>
                      <a:pt x="913968" y="946569"/>
                      <a:pt x="900481" y="971296"/>
                      <a:pt x="893737" y="974674"/>
                    </a:cubicBezTo>
                    <a:cubicBezTo>
                      <a:pt x="886993" y="978040"/>
                      <a:pt x="883615" y="996023"/>
                      <a:pt x="883615" y="996023"/>
                    </a:cubicBezTo>
                    <a:lnTo>
                      <a:pt x="873493" y="1000519"/>
                    </a:lnTo>
                    <a:cubicBezTo>
                      <a:pt x="873493" y="1000519"/>
                      <a:pt x="858888" y="1088212"/>
                      <a:pt x="818413" y="1136548"/>
                    </a:cubicBezTo>
                    <a:cubicBezTo>
                      <a:pt x="818413" y="1136548"/>
                      <a:pt x="803796" y="1152296"/>
                      <a:pt x="770077" y="1156780"/>
                    </a:cubicBezTo>
                    <a:cubicBezTo>
                      <a:pt x="736346" y="1161288"/>
                      <a:pt x="720611" y="1161288"/>
                      <a:pt x="720611" y="1161288"/>
                    </a:cubicBezTo>
                    <a:lnTo>
                      <a:pt x="719480" y="1214120"/>
                    </a:lnTo>
                    <a:cubicBezTo>
                      <a:pt x="719480" y="1214120"/>
                      <a:pt x="722859" y="1225360"/>
                      <a:pt x="708241" y="1225360"/>
                    </a:cubicBezTo>
                    <a:cubicBezTo>
                      <a:pt x="693623" y="1225360"/>
                      <a:pt x="653161" y="1224242"/>
                      <a:pt x="653161" y="1224242"/>
                    </a:cubicBezTo>
                    <a:lnTo>
                      <a:pt x="652031" y="1242225"/>
                    </a:lnTo>
                    <a:lnTo>
                      <a:pt x="628421" y="1242225"/>
                    </a:lnTo>
                    <a:lnTo>
                      <a:pt x="629552" y="1272578"/>
                    </a:lnTo>
                    <a:lnTo>
                      <a:pt x="608190" y="1272578"/>
                    </a:lnTo>
                    <a:lnTo>
                      <a:pt x="608190" y="1295057"/>
                    </a:lnTo>
                    <a:lnTo>
                      <a:pt x="608190" y="1382751"/>
                    </a:lnTo>
                    <a:cubicBezTo>
                      <a:pt x="608190" y="1382751"/>
                      <a:pt x="605942" y="1396238"/>
                      <a:pt x="600316" y="1396238"/>
                    </a:cubicBezTo>
                    <a:lnTo>
                      <a:pt x="568846" y="1396238"/>
                    </a:lnTo>
                    <a:cubicBezTo>
                      <a:pt x="568846" y="1396238"/>
                      <a:pt x="559854" y="1397368"/>
                      <a:pt x="559854" y="1381620"/>
                    </a:cubicBezTo>
                    <a:lnTo>
                      <a:pt x="559854" y="1310805"/>
                    </a:lnTo>
                    <a:lnTo>
                      <a:pt x="559854" y="1290561"/>
                    </a:lnTo>
                    <a:lnTo>
                      <a:pt x="530619" y="1290561"/>
                    </a:lnTo>
                    <a:lnTo>
                      <a:pt x="519379" y="1301813"/>
                    </a:lnTo>
                    <a:lnTo>
                      <a:pt x="508140" y="1301813"/>
                    </a:lnTo>
                    <a:lnTo>
                      <a:pt x="508140" y="1389494"/>
                    </a:lnTo>
                    <a:cubicBezTo>
                      <a:pt x="508140" y="1389494"/>
                      <a:pt x="502514" y="1398486"/>
                      <a:pt x="493522" y="1398486"/>
                    </a:cubicBezTo>
                    <a:lnTo>
                      <a:pt x="464299" y="1398486"/>
                    </a:lnTo>
                    <a:cubicBezTo>
                      <a:pt x="464299" y="1398486"/>
                      <a:pt x="458673" y="1392860"/>
                      <a:pt x="458673" y="1383868"/>
                    </a:cubicBezTo>
                    <a:lnTo>
                      <a:pt x="458673" y="1309675"/>
                    </a:lnTo>
                    <a:lnTo>
                      <a:pt x="458673" y="1286066"/>
                    </a:lnTo>
                    <a:lnTo>
                      <a:pt x="417081" y="1286066"/>
                    </a:lnTo>
                    <a:cubicBezTo>
                      <a:pt x="417081" y="1286066"/>
                      <a:pt x="401333" y="1277074"/>
                      <a:pt x="399085" y="1269200"/>
                    </a:cubicBezTo>
                    <a:lnTo>
                      <a:pt x="382219" y="1269200"/>
                    </a:lnTo>
                    <a:cubicBezTo>
                      <a:pt x="382219" y="1269200"/>
                      <a:pt x="379273" y="1265631"/>
                      <a:pt x="377939" y="1256182"/>
                    </a:cubicBezTo>
                    <a:cubicBezTo>
                      <a:pt x="376606" y="1246721"/>
                      <a:pt x="376606" y="1236599"/>
                      <a:pt x="376606" y="1236599"/>
                    </a:cubicBezTo>
                    <a:cubicBezTo>
                      <a:pt x="376606" y="1236599"/>
                      <a:pt x="366484" y="1233234"/>
                      <a:pt x="364236" y="1217486"/>
                    </a:cubicBezTo>
                    <a:lnTo>
                      <a:pt x="299034" y="1217486"/>
                    </a:lnTo>
                    <a:cubicBezTo>
                      <a:pt x="299034" y="1217486"/>
                      <a:pt x="291173" y="1211872"/>
                      <a:pt x="288925" y="1206246"/>
                    </a:cubicBezTo>
                    <a:cubicBezTo>
                      <a:pt x="286664" y="1200633"/>
                      <a:pt x="286664" y="1151166"/>
                      <a:pt x="286664" y="1151166"/>
                    </a:cubicBezTo>
                    <a:lnTo>
                      <a:pt x="73076" y="1148918"/>
                    </a:lnTo>
                    <a:cubicBezTo>
                      <a:pt x="73076" y="1148918"/>
                      <a:pt x="31483" y="1102830"/>
                      <a:pt x="71945" y="997153"/>
                    </a:cubicBezTo>
                    <a:lnTo>
                      <a:pt x="157391" y="997153"/>
                    </a:lnTo>
                    <a:lnTo>
                      <a:pt x="156261" y="981418"/>
                    </a:lnTo>
                    <a:lnTo>
                      <a:pt x="132664" y="973544"/>
                    </a:lnTo>
                    <a:lnTo>
                      <a:pt x="131534" y="947687"/>
                    </a:lnTo>
                    <a:lnTo>
                      <a:pt x="111455" y="932027"/>
                    </a:lnTo>
                    <a:lnTo>
                      <a:pt x="112878" y="916318"/>
                    </a:lnTo>
                    <a:lnTo>
                      <a:pt x="114313" y="879183"/>
                    </a:lnTo>
                    <a:cubicBezTo>
                      <a:pt x="114313" y="879183"/>
                      <a:pt x="116916" y="858876"/>
                      <a:pt x="146152" y="854380"/>
                    </a:cubicBezTo>
                    <a:lnTo>
                      <a:pt x="163004" y="851002"/>
                    </a:lnTo>
                    <a:lnTo>
                      <a:pt x="178753" y="820649"/>
                    </a:lnTo>
                    <a:lnTo>
                      <a:pt x="132664" y="767817"/>
                    </a:lnTo>
                    <a:cubicBezTo>
                      <a:pt x="132664" y="767817"/>
                      <a:pt x="110172" y="749833"/>
                      <a:pt x="113551" y="703732"/>
                    </a:cubicBezTo>
                    <a:cubicBezTo>
                      <a:pt x="116916" y="657644"/>
                      <a:pt x="120294" y="493509"/>
                      <a:pt x="120294" y="493509"/>
                    </a:cubicBezTo>
                    <a:cubicBezTo>
                      <a:pt x="120294" y="493509"/>
                      <a:pt x="115799" y="463156"/>
                      <a:pt x="166383" y="460908"/>
                    </a:cubicBezTo>
                    <a:cubicBezTo>
                      <a:pt x="166383" y="460908"/>
                      <a:pt x="160757" y="447421"/>
                      <a:pt x="166383" y="447421"/>
                    </a:cubicBezTo>
                    <a:cubicBezTo>
                      <a:pt x="172009" y="447421"/>
                      <a:pt x="142773" y="440677"/>
                      <a:pt x="146152" y="420446"/>
                    </a:cubicBezTo>
                    <a:cubicBezTo>
                      <a:pt x="149517" y="400202"/>
                      <a:pt x="146152" y="400202"/>
                      <a:pt x="146152" y="400202"/>
                    </a:cubicBezTo>
                    <a:lnTo>
                      <a:pt x="126517" y="384772"/>
                    </a:lnTo>
                    <a:lnTo>
                      <a:pt x="130023" y="320840"/>
                    </a:lnTo>
                    <a:cubicBezTo>
                      <a:pt x="130023" y="320840"/>
                      <a:pt x="122542" y="299402"/>
                      <a:pt x="182118" y="279921"/>
                    </a:cubicBezTo>
                    <a:cubicBezTo>
                      <a:pt x="182118" y="279921"/>
                      <a:pt x="188862" y="213589"/>
                      <a:pt x="194488" y="206845"/>
                    </a:cubicBezTo>
                    <a:lnTo>
                      <a:pt x="50584" y="206845"/>
                    </a:lnTo>
                    <a:cubicBezTo>
                      <a:pt x="50584" y="206845"/>
                      <a:pt x="0" y="132652"/>
                      <a:pt x="47219" y="61824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41" name="CustomShape 4"/>
              <p:cNvSpPr/>
              <p:nvPr/>
            </p:nvSpPr>
            <p:spPr>
              <a:xfrm>
                <a:off x="1529280" y="5790960"/>
                <a:ext cx="101520" cy="39600"/>
              </a:xfrm>
              <a:custGeom>
                <a:avLst/>
                <a:gdLst/>
                <a:ahLst/>
                <a:rect l="l" t="t" r="r" b="b"/>
                <a:pathLst>
                  <a:path w="118046" h="49466">
                    <a:moveTo>
                      <a:pt x="0" y="49466"/>
                    </a:moveTo>
                    <a:lnTo>
                      <a:pt x="46088" y="49466"/>
                    </a:lnTo>
                    <a:cubicBezTo>
                      <a:pt x="46088" y="49466"/>
                      <a:pt x="96685" y="38227"/>
                      <a:pt x="118046" y="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42" name="CustomShape 5"/>
              <p:cNvSpPr/>
              <p:nvPr/>
            </p:nvSpPr>
            <p:spPr>
              <a:xfrm>
                <a:off x="1518120" y="5833800"/>
                <a:ext cx="606240" cy="71280"/>
              </a:xfrm>
              <a:custGeom>
                <a:avLst/>
                <a:gdLst/>
                <a:ahLst/>
                <a:rect l="l" t="t" r="r" b="b"/>
                <a:pathLst>
                  <a:path w="701497" h="89929">
                    <a:moveTo>
                      <a:pt x="0" y="69698"/>
                    </a:moveTo>
                    <a:cubicBezTo>
                      <a:pt x="0" y="69698"/>
                      <a:pt x="336131" y="0"/>
                      <a:pt x="701497" y="8992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43" name="CustomShape 6"/>
              <p:cNvSpPr/>
              <p:nvPr/>
            </p:nvSpPr>
            <p:spPr>
              <a:xfrm>
                <a:off x="1473840" y="5910120"/>
                <a:ext cx="691920" cy="66600"/>
              </a:xfrm>
              <a:custGeom>
                <a:avLst/>
                <a:gdLst/>
                <a:ahLst/>
                <a:rect l="l" t="t" r="r" b="b"/>
                <a:pathLst>
                  <a:path w="800811" h="83934">
                    <a:moveTo>
                      <a:pt x="0" y="56096"/>
                    </a:moveTo>
                    <a:cubicBezTo>
                      <a:pt x="0" y="56096"/>
                      <a:pt x="21006" y="26975"/>
                      <a:pt x="184379" y="13487"/>
                    </a:cubicBezTo>
                    <a:cubicBezTo>
                      <a:pt x="347764" y="0"/>
                      <a:pt x="580098" y="17983"/>
                      <a:pt x="611581" y="25476"/>
                    </a:cubicBezTo>
                    <a:cubicBezTo>
                      <a:pt x="643052" y="32969"/>
                      <a:pt x="778701" y="43459"/>
                      <a:pt x="800811" y="83934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44" name="CustomShape 7"/>
              <p:cNvSpPr/>
              <p:nvPr/>
            </p:nvSpPr>
            <p:spPr>
              <a:xfrm>
                <a:off x="1487880" y="5938560"/>
                <a:ext cx="658800" cy="56880"/>
              </a:xfrm>
              <a:custGeom>
                <a:avLst/>
                <a:gdLst/>
                <a:ahLst/>
                <a:rect l="l" t="t" r="r" b="b"/>
                <a:pathLst>
                  <a:path w="763321" h="71577">
                    <a:moveTo>
                      <a:pt x="0" y="58090"/>
                    </a:moveTo>
                    <a:cubicBezTo>
                      <a:pt x="0" y="58090"/>
                      <a:pt x="4877" y="19495"/>
                      <a:pt x="241706" y="9004"/>
                    </a:cubicBezTo>
                    <a:cubicBezTo>
                      <a:pt x="241706" y="9004"/>
                      <a:pt x="285166" y="0"/>
                      <a:pt x="496519" y="12002"/>
                    </a:cubicBezTo>
                    <a:cubicBezTo>
                      <a:pt x="707873" y="23990"/>
                      <a:pt x="755828" y="63716"/>
                      <a:pt x="763321" y="7157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45" name="CustomShape 8"/>
              <p:cNvSpPr/>
              <p:nvPr/>
            </p:nvSpPr>
            <p:spPr>
              <a:xfrm>
                <a:off x="1487880" y="5962320"/>
                <a:ext cx="657000" cy="52200"/>
              </a:xfrm>
              <a:custGeom>
                <a:avLst/>
                <a:gdLst/>
                <a:ahLst/>
                <a:rect l="l" t="t" r="r" b="b"/>
                <a:pathLst>
                  <a:path w="761073" h="66319">
                    <a:moveTo>
                      <a:pt x="0" y="48336"/>
                    </a:moveTo>
                    <a:cubicBezTo>
                      <a:pt x="0" y="48336"/>
                      <a:pt x="4877" y="20980"/>
                      <a:pt x="228219" y="5994"/>
                    </a:cubicBezTo>
                    <a:cubicBezTo>
                      <a:pt x="228219" y="5994"/>
                      <a:pt x="405092" y="0"/>
                      <a:pt x="510007" y="11989"/>
                    </a:cubicBezTo>
                    <a:cubicBezTo>
                      <a:pt x="510007" y="11989"/>
                      <a:pt x="734847" y="29223"/>
                      <a:pt x="761073" y="6631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46" name="CustomShape 9"/>
              <p:cNvSpPr/>
              <p:nvPr/>
            </p:nvSpPr>
            <p:spPr>
              <a:xfrm>
                <a:off x="1460880" y="6357960"/>
                <a:ext cx="690480" cy="28440"/>
              </a:xfrm>
              <a:custGeom>
                <a:avLst/>
                <a:gdLst/>
                <a:ahLst/>
                <a:rect l="l" t="t" r="r" b="b"/>
                <a:pathLst>
                  <a:path w="798030" h="35103">
                    <a:moveTo>
                      <a:pt x="0" y="23368"/>
                    </a:moveTo>
                    <a:cubicBezTo>
                      <a:pt x="111265" y="8547"/>
                      <a:pt x="242837" y="0"/>
                      <a:pt x="388518" y="1765"/>
                    </a:cubicBezTo>
                    <a:cubicBezTo>
                      <a:pt x="542176" y="3632"/>
                      <a:pt x="683908" y="15900"/>
                      <a:pt x="798030" y="35103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47" name="CustomShape 10"/>
              <p:cNvSpPr/>
              <p:nvPr/>
            </p:nvSpPr>
            <p:spPr>
              <a:xfrm>
                <a:off x="1575360" y="6276960"/>
                <a:ext cx="465120" cy="17280"/>
              </a:xfrm>
              <a:custGeom>
                <a:avLst/>
                <a:gdLst/>
                <a:ahLst/>
                <a:rect l="l" t="t" r="r" b="b"/>
                <a:pathLst>
                  <a:path w="538366" h="22085">
                    <a:moveTo>
                      <a:pt x="0" y="14135"/>
                    </a:moveTo>
                    <a:cubicBezTo>
                      <a:pt x="75044" y="4864"/>
                      <a:pt x="166230" y="0"/>
                      <a:pt x="264503" y="1181"/>
                    </a:cubicBezTo>
                    <a:cubicBezTo>
                      <a:pt x="368173" y="2438"/>
                      <a:pt x="461366" y="9932"/>
                      <a:pt x="538366" y="22085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48" name="CustomShape 11"/>
              <p:cNvSpPr/>
              <p:nvPr/>
            </p:nvSpPr>
            <p:spPr>
              <a:xfrm>
                <a:off x="1506960" y="6324480"/>
                <a:ext cx="598320" cy="21960"/>
              </a:xfrm>
              <a:custGeom>
                <a:avLst/>
                <a:gdLst/>
                <a:ahLst/>
                <a:rect l="l" t="t" r="r" b="b"/>
                <a:pathLst>
                  <a:path w="691375" h="28880">
                    <a:moveTo>
                      <a:pt x="0" y="18199"/>
                    </a:moveTo>
                    <a:cubicBezTo>
                      <a:pt x="92710" y="5842"/>
                      <a:pt x="214871" y="0"/>
                      <a:pt x="336258" y="1461"/>
                    </a:cubicBezTo>
                    <a:cubicBezTo>
                      <a:pt x="464299" y="3010"/>
                      <a:pt x="596278" y="12878"/>
                      <a:pt x="691375" y="2888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49" name="CustomShape 12"/>
              <p:cNvSpPr/>
              <p:nvPr/>
            </p:nvSpPr>
            <p:spPr>
              <a:xfrm>
                <a:off x="1458000" y="6389640"/>
                <a:ext cx="693720" cy="20520"/>
              </a:xfrm>
              <a:custGeom>
                <a:avLst/>
                <a:gdLst/>
                <a:ahLst/>
                <a:rect l="l" t="t" r="r" b="b"/>
                <a:pathLst>
                  <a:path w="801650" h="26340">
                    <a:moveTo>
                      <a:pt x="0" y="14745"/>
                    </a:moveTo>
                    <a:cubicBezTo>
                      <a:pt x="111201" y="4915"/>
                      <a:pt x="246342" y="0"/>
                      <a:pt x="392024" y="1765"/>
                    </a:cubicBezTo>
                    <a:cubicBezTo>
                      <a:pt x="545694" y="3619"/>
                      <a:pt x="687464" y="12636"/>
                      <a:pt x="801650" y="2634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50" name="CustomShape 13"/>
              <p:cNvSpPr/>
              <p:nvPr/>
            </p:nvSpPr>
            <p:spPr>
              <a:xfrm>
                <a:off x="1475280" y="6410160"/>
                <a:ext cx="663480" cy="20520"/>
              </a:xfrm>
              <a:custGeom>
                <a:avLst/>
                <a:gdLst/>
                <a:ahLst/>
                <a:rect l="l" t="t" r="r" b="b"/>
                <a:pathLst>
                  <a:path w="768071" h="26086">
                    <a:moveTo>
                      <a:pt x="0" y="15634"/>
                    </a:moveTo>
                    <a:cubicBezTo>
                      <a:pt x="107036" y="5753"/>
                      <a:pt x="233578" y="0"/>
                      <a:pt x="373799" y="1689"/>
                    </a:cubicBezTo>
                    <a:cubicBezTo>
                      <a:pt x="521716" y="3480"/>
                      <a:pt x="658165" y="12433"/>
                      <a:pt x="768071" y="2608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51" name="CustomShape 14"/>
              <p:cNvSpPr/>
              <p:nvPr/>
            </p:nvSpPr>
            <p:spPr>
              <a:xfrm>
                <a:off x="1494360" y="6433920"/>
                <a:ext cx="631800" cy="20520"/>
              </a:xfrm>
              <a:custGeom>
                <a:avLst/>
                <a:gdLst/>
                <a:ahLst/>
                <a:rect l="l" t="t" r="r" b="b"/>
                <a:pathLst>
                  <a:path w="729691" h="25730">
                    <a:moveTo>
                      <a:pt x="0" y="15011"/>
                    </a:moveTo>
                    <a:cubicBezTo>
                      <a:pt x="101219" y="5067"/>
                      <a:pt x="224244" y="0"/>
                      <a:pt x="356857" y="1600"/>
                    </a:cubicBezTo>
                    <a:cubicBezTo>
                      <a:pt x="496722" y="3289"/>
                      <a:pt x="625754" y="12154"/>
                      <a:pt x="729691" y="2573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52" name="CustomShape 15"/>
              <p:cNvSpPr/>
              <p:nvPr/>
            </p:nvSpPr>
            <p:spPr>
              <a:xfrm>
                <a:off x="2100960" y="6140160"/>
                <a:ext cx="44280" cy="87120"/>
              </a:xfrm>
              <a:custGeom>
                <a:avLst/>
                <a:gdLst/>
                <a:ahLst/>
                <a:rect l="l" t="t" r="r" b="b"/>
                <a:pathLst>
                  <a:path w="50965" h="107925">
                    <a:moveTo>
                      <a:pt x="35979" y="7493"/>
                    </a:moveTo>
                    <a:cubicBezTo>
                      <a:pt x="35979" y="7493"/>
                      <a:pt x="4496" y="0"/>
                      <a:pt x="2997" y="28473"/>
                    </a:cubicBezTo>
                    <a:cubicBezTo>
                      <a:pt x="1499" y="56960"/>
                      <a:pt x="2997" y="92939"/>
                      <a:pt x="2997" y="92939"/>
                    </a:cubicBezTo>
                    <a:cubicBezTo>
                      <a:pt x="2997" y="92939"/>
                      <a:pt x="0" y="107925"/>
                      <a:pt x="25489" y="106426"/>
                    </a:cubicBezTo>
                    <a:cubicBezTo>
                      <a:pt x="50965" y="104927"/>
                      <a:pt x="34849" y="106426"/>
                      <a:pt x="34849" y="10642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53" name="CustomShape 16"/>
              <p:cNvSpPr/>
              <p:nvPr/>
            </p:nvSpPr>
            <p:spPr>
              <a:xfrm>
                <a:off x="1497600" y="6460920"/>
                <a:ext cx="487080" cy="131760"/>
              </a:xfrm>
              <a:custGeom>
                <a:avLst/>
                <a:gdLst/>
                <a:ahLst/>
                <a:rect l="l" t="t" r="r" b="b"/>
                <a:pathLst>
                  <a:path w="563969" h="164135">
                    <a:moveTo>
                      <a:pt x="0" y="0"/>
                    </a:moveTo>
                    <a:lnTo>
                      <a:pt x="17615" y="82436"/>
                    </a:lnTo>
                    <a:cubicBezTo>
                      <a:pt x="17615" y="82436"/>
                      <a:pt x="29604" y="144640"/>
                      <a:pt x="129286" y="154013"/>
                    </a:cubicBezTo>
                    <a:lnTo>
                      <a:pt x="130035" y="134899"/>
                    </a:lnTo>
                    <a:cubicBezTo>
                      <a:pt x="130035" y="134899"/>
                      <a:pt x="285166" y="107925"/>
                      <a:pt x="563969" y="145390"/>
                    </a:cubicBezTo>
                    <a:lnTo>
                      <a:pt x="563969" y="164135"/>
                    </a:ln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54" name="CustomShape 17"/>
              <p:cNvSpPr/>
              <p:nvPr/>
            </p:nvSpPr>
            <p:spPr>
              <a:xfrm>
                <a:off x="1497600" y="6057720"/>
                <a:ext cx="87120" cy="247680"/>
              </a:xfrm>
              <a:custGeom>
                <a:avLst/>
                <a:gdLst/>
                <a:ahLst/>
                <a:rect l="l" t="t" r="r" b="b"/>
                <a:pathLst>
                  <a:path w="101181" h="309524">
                    <a:moveTo>
                      <a:pt x="51714" y="0"/>
                    </a:moveTo>
                    <a:lnTo>
                      <a:pt x="12751" y="0"/>
                    </a:lnTo>
                    <a:cubicBezTo>
                      <a:pt x="12751" y="0"/>
                      <a:pt x="749" y="6744"/>
                      <a:pt x="749" y="17234"/>
                    </a:cubicBezTo>
                    <a:lnTo>
                      <a:pt x="749" y="107175"/>
                    </a:lnTo>
                    <a:lnTo>
                      <a:pt x="23241" y="107175"/>
                    </a:lnTo>
                    <a:cubicBezTo>
                      <a:pt x="23241" y="107175"/>
                      <a:pt x="50216" y="148399"/>
                      <a:pt x="23241" y="205346"/>
                    </a:cubicBezTo>
                    <a:lnTo>
                      <a:pt x="0" y="205346"/>
                    </a:lnTo>
                    <a:lnTo>
                      <a:pt x="0" y="242075"/>
                    </a:lnTo>
                    <a:cubicBezTo>
                      <a:pt x="0" y="242075"/>
                      <a:pt x="0" y="256311"/>
                      <a:pt x="11989" y="269811"/>
                    </a:cubicBezTo>
                    <a:lnTo>
                      <a:pt x="45720" y="309524"/>
                    </a:lnTo>
                    <a:lnTo>
                      <a:pt x="80201" y="291541"/>
                    </a:lnTo>
                    <a:cubicBezTo>
                      <a:pt x="80201" y="291541"/>
                      <a:pt x="101181" y="278803"/>
                      <a:pt x="95186" y="256311"/>
                    </a:cubicBezTo>
                    <a:cubicBezTo>
                      <a:pt x="89192" y="233832"/>
                      <a:pt x="51714" y="0"/>
                      <a:pt x="51714" y="0"/>
                    </a:cubicBezTo>
                    <a:close/>
                  </a:path>
                </a:pathLst>
              </a:custGeom>
              <a:noFill/>
              <a:ln cap="rnd" w="136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55" name="CustomShape 18"/>
              <p:cNvSpPr/>
              <p:nvPr/>
            </p:nvSpPr>
            <p:spPr>
              <a:xfrm>
                <a:off x="1591200" y="6006960"/>
                <a:ext cx="442800" cy="271440"/>
              </a:xfrm>
              <a:custGeom>
                <a:avLst/>
                <a:gdLst/>
                <a:ahLst/>
                <a:rect l="l" t="t" r="r" b="b"/>
                <a:pathLst>
                  <a:path w="511886" h="341757">
                    <a:moveTo>
                      <a:pt x="0" y="332016"/>
                    </a:moveTo>
                    <a:cubicBezTo>
                      <a:pt x="0" y="332016"/>
                      <a:pt x="71031" y="317779"/>
                      <a:pt x="172174" y="320777"/>
                    </a:cubicBezTo>
                    <a:cubicBezTo>
                      <a:pt x="172174" y="320777"/>
                      <a:pt x="199962" y="323774"/>
                      <a:pt x="199187" y="302044"/>
                    </a:cubicBezTo>
                    <a:cubicBezTo>
                      <a:pt x="198285" y="276568"/>
                      <a:pt x="199187" y="25489"/>
                      <a:pt x="199187" y="25489"/>
                    </a:cubicBezTo>
                    <a:cubicBezTo>
                      <a:pt x="199187" y="25489"/>
                      <a:pt x="199199" y="7493"/>
                      <a:pt x="211544" y="3747"/>
                    </a:cubicBezTo>
                    <a:cubicBezTo>
                      <a:pt x="223901" y="0"/>
                      <a:pt x="226987" y="20244"/>
                      <a:pt x="226987" y="24740"/>
                    </a:cubicBezTo>
                    <a:lnTo>
                      <a:pt x="226987" y="300533"/>
                    </a:lnTo>
                    <a:cubicBezTo>
                      <a:pt x="226987" y="300533"/>
                      <a:pt x="228537" y="318529"/>
                      <a:pt x="242430" y="319278"/>
                    </a:cubicBezTo>
                    <a:cubicBezTo>
                      <a:pt x="256324" y="320027"/>
                      <a:pt x="395300" y="318529"/>
                      <a:pt x="511886" y="34175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556" name="Group 19"/>
            <p:cNvGrpSpPr/>
            <p:nvPr/>
          </p:nvGrpSpPr>
          <p:grpSpPr>
            <a:xfrm>
              <a:off x="2632680" y="6019920"/>
              <a:ext cx="584640" cy="614880"/>
              <a:chOff x="2632680" y="6019920"/>
              <a:chExt cx="584640" cy="614880"/>
            </a:xfrm>
          </p:grpSpPr>
          <p:sp>
            <p:nvSpPr>
              <p:cNvPr id="3557" name="CustomShape 20"/>
              <p:cNvSpPr/>
              <p:nvPr/>
            </p:nvSpPr>
            <p:spPr>
              <a:xfrm>
                <a:off x="2632680" y="6019920"/>
                <a:ext cx="584640" cy="614880"/>
              </a:xfrm>
              <a:custGeom>
                <a:avLst/>
                <a:gdLst/>
                <a:ahLst/>
                <a:rect l="l" t="t" r="r" b="b"/>
                <a:pathLst>
                  <a:path w="742963" h="834885">
                    <a:moveTo>
                      <a:pt x="49759" y="85979"/>
                    </a:moveTo>
                    <a:cubicBezTo>
                      <a:pt x="49759" y="85979"/>
                      <a:pt x="60312" y="12408"/>
                      <a:pt x="151219" y="6363"/>
                    </a:cubicBezTo>
                    <a:cubicBezTo>
                      <a:pt x="246812" y="0"/>
                      <a:pt x="594868" y="3073"/>
                      <a:pt x="617322" y="7671"/>
                    </a:cubicBezTo>
                    <a:cubicBezTo>
                      <a:pt x="646633" y="13665"/>
                      <a:pt x="701446" y="19876"/>
                      <a:pt x="712254" y="84671"/>
                    </a:cubicBezTo>
                    <a:cubicBezTo>
                      <a:pt x="723545" y="152362"/>
                      <a:pt x="742963" y="516687"/>
                      <a:pt x="701777" y="680390"/>
                    </a:cubicBezTo>
                    <a:cubicBezTo>
                      <a:pt x="690029" y="715836"/>
                      <a:pt x="684987" y="767512"/>
                      <a:pt x="612750" y="774662"/>
                    </a:cubicBezTo>
                    <a:lnTo>
                      <a:pt x="607517" y="802157"/>
                    </a:lnTo>
                    <a:cubicBezTo>
                      <a:pt x="607517" y="802157"/>
                      <a:pt x="610133" y="820483"/>
                      <a:pt x="581330" y="827037"/>
                    </a:cubicBezTo>
                    <a:cubicBezTo>
                      <a:pt x="552526" y="833577"/>
                      <a:pt x="528955" y="834885"/>
                      <a:pt x="528955" y="834885"/>
                    </a:cubicBezTo>
                    <a:lnTo>
                      <a:pt x="514553" y="789064"/>
                    </a:lnTo>
                    <a:cubicBezTo>
                      <a:pt x="514553" y="789064"/>
                      <a:pt x="404571" y="808698"/>
                      <a:pt x="235674" y="787756"/>
                    </a:cubicBezTo>
                    <a:lnTo>
                      <a:pt x="225209" y="832269"/>
                    </a:lnTo>
                    <a:lnTo>
                      <a:pt x="162357" y="823100"/>
                    </a:lnTo>
                    <a:cubicBezTo>
                      <a:pt x="162357" y="823100"/>
                      <a:pt x="147955" y="817867"/>
                      <a:pt x="144031" y="798233"/>
                    </a:cubicBezTo>
                    <a:lnTo>
                      <a:pt x="140094" y="778586"/>
                    </a:lnTo>
                    <a:cubicBezTo>
                      <a:pt x="140094" y="778586"/>
                      <a:pt x="55943" y="738772"/>
                      <a:pt x="47142" y="677774"/>
                    </a:cubicBezTo>
                    <a:cubicBezTo>
                      <a:pt x="47142" y="677774"/>
                      <a:pt x="0" y="397586"/>
                      <a:pt x="49759" y="8597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58" name="CustomShape 21"/>
              <p:cNvSpPr/>
              <p:nvPr/>
            </p:nvSpPr>
            <p:spPr>
              <a:xfrm>
                <a:off x="2654640" y="6030720"/>
                <a:ext cx="538920" cy="559440"/>
              </a:xfrm>
              <a:custGeom>
                <a:avLst/>
                <a:gdLst/>
                <a:ahLst/>
                <a:rect l="l" t="t" r="r" b="b"/>
                <a:pathLst>
                  <a:path w="685165" h="759701">
                    <a:moveTo>
                      <a:pt x="40043" y="81559"/>
                    </a:moveTo>
                    <a:cubicBezTo>
                      <a:pt x="40043" y="81559"/>
                      <a:pt x="0" y="339814"/>
                      <a:pt x="40043" y="641934"/>
                    </a:cubicBezTo>
                    <a:cubicBezTo>
                      <a:pt x="43485" y="667880"/>
                      <a:pt x="53429" y="692747"/>
                      <a:pt x="105499" y="706082"/>
                    </a:cubicBezTo>
                    <a:cubicBezTo>
                      <a:pt x="154788" y="720547"/>
                      <a:pt x="426707" y="759701"/>
                      <a:pt x="588632" y="708711"/>
                    </a:cubicBezTo>
                    <a:cubicBezTo>
                      <a:pt x="615036" y="700392"/>
                      <a:pt x="643141" y="678281"/>
                      <a:pt x="652780" y="641934"/>
                    </a:cubicBezTo>
                    <a:cubicBezTo>
                      <a:pt x="685165" y="519862"/>
                      <a:pt x="673329" y="97917"/>
                      <a:pt x="663423" y="66637"/>
                    </a:cubicBezTo>
                    <a:cubicBezTo>
                      <a:pt x="656336" y="44297"/>
                      <a:pt x="639445" y="14795"/>
                      <a:pt x="567398" y="10465"/>
                    </a:cubicBezTo>
                    <a:cubicBezTo>
                      <a:pt x="393091" y="0"/>
                      <a:pt x="147333" y="5918"/>
                      <a:pt x="115977" y="11773"/>
                    </a:cubicBezTo>
                    <a:cubicBezTo>
                      <a:pt x="115977" y="11773"/>
                      <a:pt x="53137" y="21336"/>
                      <a:pt x="40043" y="8155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59" name="CustomShape 22"/>
              <p:cNvSpPr/>
              <p:nvPr/>
            </p:nvSpPr>
            <p:spPr>
              <a:xfrm>
                <a:off x="2732400" y="6065640"/>
                <a:ext cx="402480" cy="475560"/>
              </a:xfrm>
              <a:custGeom>
                <a:avLst/>
                <a:gdLst/>
                <a:ahLst/>
                <a:rect l="l" t="t" r="r" b="b"/>
                <a:pathLst>
                  <a:path w="532739" h="660386">
                    <a:moveTo>
                      <a:pt x="16379" y="29923"/>
                    </a:moveTo>
                    <a:cubicBezTo>
                      <a:pt x="16379" y="29923"/>
                      <a:pt x="13763" y="6784"/>
                      <a:pt x="45183" y="5488"/>
                    </a:cubicBezTo>
                    <a:cubicBezTo>
                      <a:pt x="76603" y="4193"/>
                      <a:pt x="293950" y="-6183"/>
                      <a:pt x="465464" y="5488"/>
                    </a:cubicBezTo>
                    <a:cubicBezTo>
                      <a:pt x="465464" y="5488"/>
                      <a:pt x="488086" y="1244"/>
                      <a:pt x="490699" y="29923"/>
                    </a:cubicBezTo>
                    <a:cubicBezTo>
                      <a:pt x="497579" y="105438"/>
                      <a:pt x="516466" y="358796"/>
                      <a:pt x="507709" y="458488"/>
                    </a:cubicBezTo>
                    <a:cubicBezTo>
                      <a:pt x="498952" y="558180"/>
                      <a:pt x="513346" y="601949"/>
                      <a:pt x="438159" y="628076"/>
                    </a:cubicBezTo>
                    <a:cubicBezTo>
                      <a:pt x="362972" y="654203"/>
                      <a:pt x="129443" y="651653"/>
                      <a:pt x="56585" y="615249"/>
                    </a:cubicBezTo>
                    <a:cubicBezTo>
                      <a:pt x="-16273" y="578845"/>
                      <a:pt x="7714" y="507207"/>
                      <a:pt x="1013" y="409653"/>
                    </a:cubicBezTo>
                    <a:cubicBezTo>
                      <a:pt x="1877" y="333567"/>
                      <a:pt x="-7192" y="276303"/>
                      <a:pt x="16379" y="29923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0" name="CustomShape 23"/>
              <p:cNvSpPr/>
              <p:nvPr/>
            </p:nvSpPr>
            <p:spPr>
              <a:xfrm>
                <a:off x="2833920" y="6095880"/>
                <a:ext cx="198000" cy="53640"/>
              </a:xfrm>
              <a:custGeom>
                <a:avLst/>
                <a:gdLst/>
                <a:ahLst/>
                <a:rect l="l" t="t" r="r" b="b"/>
                <a:pathLst>
                  <a:path w="252260" h="73317">
                    <a:moveTo>
                      <a:pt x="3492" y="10477"/>
                    </a:moveTo>
                    <a:lnTo>
                      <a:pt x="876" y="59360"/>
                    </a:lnTo>
                    <a:cubicBezTo>
                      <a:pt x="876" y="59360"/>
                      <a:pt x="0" y="72454"/>
                      <a:pt x="13094" y="72454"/>
                    </a:cubicBezTo>
                    <a:lnTo>
                      <a:pt x="238290" y="72454"/>
                    </a:lnTo>
                    <a:cubicBezTo>
                      <a:pt x="238290" y="72454"/>
                      <a:pt x="251384" y="73317"/>
                      <a:pt x="251384" y="60223"/>
                    </a:cubicBezTo>
                    <a:cubicBezTo>
                      <a:pt x="251384" y="47142"/>
                      <a:pt x="250508" y="9601"/>
                      <a:pt x="250508" y="9601"/>
                    </a:cubicBezTo>
                    <a:cubicBezTo>
                      <a:pt x="250508" y="9601"/>
                      <a:pt x="252260" y="876"/>
                      <a:pt x="240030" y="876"/>
                    </a:cubicBezTo>
                    <a:lnTo>
                      <a:pt x="16586" y="876"/>
                    </a:lnTo>
                    <a:cubicBezTo>
                      <a:pt x="16586" y="876"/>
                      <a:pt x="4356" y="0"/>
                      <a:pt x="3492" y="1047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1" name="CustomShape 24"/>
              <p:cNvSpPr/>
              <p:nvPr/>
            </p:nvSpPr>
            <p:spPr>
              <a:xfrm>
                <a:off x="27626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2" name="CustomShape 25"/>
              <p:cNvSpPr/>
              <p:nvPr/>
            </p:nvSpPr>
            <p:spPr>
              <a:xfrm>
                <a:off x="30002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3" name="CustomShape 26"/>
              <p:cNvSpPr/>
              <p:nvPr/>
            </p:nvSpPr>
            <p:spPr>
              <a:xfrm>
                <a:off x="2874960" y="616248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4" name="CustomShape 27"/>
              <p:cNvSpPr/>
              <p:nvPr/>
            </p:nvSpPr>
            <p:spPr>
              <a:xfrm>
                <a:off x="27626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5" name="CustomShape 28"/>
              <p:cNvSpPr/>
              <p:nvPr/>
            </p:nvSpPr>
            <p:spPr>
              <a:xfrm>
                <a:off x="30002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6" name="CustomShape 29"/>
              <p:cNvSpPr/>
              <p:nvPr/>
            </p:nvSpPr>
            <p:spPr>
              <a:xfrm>
                <a:off x="2874960" y="6198840"/>
                <a:ext cx="112320" cy="2520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7" name="CustomShape 30"/>
              <p:cNvSpPr/>
              <p:nvPr/>
            </p:nvSpPr>
            <p:spPr>
              <a:xfrm>
                <a:off x="27626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8" name="CustomShape 31"/>
              <p:cNvSpPr/>
              <p:nvPr/>
            </p:nvSpPr>
            <p:spPr>
              <a:xfrm>
                <a:off x="30002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9" name="CustomShape 32"/>
              <p:cNvSpPr/>
              <p:nvPr/>
            </p:nvSpPr>
            <p:spPr>
              <a:xfrm>
                <a:off x="2874960" y="623376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78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70" name="CustomShape 33"/>
              <p:cNvSpPr/>
              <p:nvPr/>
            </p:nvSpPr>
            <p:spPr>
              <a:xfrm>
                <a:off x="27626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71" name="CustomShape 34"/>
              <p:cNvSpPr/>
              <p:nvPr/>
            </p:nvSpPr>
            <p:spPr>
              <a:xfrm>
                <a:off x="30002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72" name="CustomShape 35"/>
              <p:cNvSpPr/>
              <p:nvPr/>
            </p:nvSpPr>
            <p:spPr>
              <a:xfrm>
                <a:off x="2874960" y="627012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38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73" name="CustomShape 36"/>
              <p:cNvSpPr/>
              <p:nvPr/>
            </p:nvSpPr>
            <p:spPr>
              <a:xfrm>
                <a:off x="2833920" y="6409800"/>
                <a:ext cx="213840" cy="75960"/>
              </a:xfrm>
              <a:custGeom>
                <a:avLst/>
                <a:gdLst/>
                <a:ahLst/>
                <a:rect l="l" t="t" r="r" b="b"/>
                <a:pathLst>
                  <a:path w="232182" h="185471">
                    <a:moveTo>
                      <a:pt x="232182" y="92735"/>
                    </a:moveTo>
                    <a:cubicBezTo>
                      <a:pt x="232182" y="143955"/>
                      <a:pt x="180213" y="185471"/>
                      <a:pt x="116091" y="185471"/>
                    </a:cubicBezTo>
                    <a:cubicBezTo>
                      <a:pt x="51969" y="185471"/>
                      <a:pt x="0" y="143955"/>
                      <a:pt x="0" y="92735"/>
                    </a:cubicBezTo>
                    <a:cubicBezTo>
                      <a:pt x="0" y="41516"/>
                      <a:pt x="51969" y="0"/>
                      <a:pt x="116091" y="0"/>
                    </a:cubicBezTo>
                    <a:cubicBezTo>
                      <a:pt x="180213" y="0"/>
                      <a:pt x="232182" y="41516"/>
                      <a:pt x="232182" y="92735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74" name="CustomShape 37"/>
              <p:cNvSpPr/>
              <p:nvPr/>
            </p:nvSpPr>
            <p:spPr>
              <a:xfrm>
                <a:off x="2680200" y="6046560"/>
                <a:ext cx="496080" cy="513720"/>
              </a:xfrm>
              <a:custGeom>
                <a:avLst/>
                <a:gdLst/>
                <a:ahLst/>
                <a:rect l="l" t="t" r="r" b="b"/>
                <a:pathLst>
                  <a:path w="630326" h="699021">
                    <a:moveTo>
                      <a:pt x="604888" y="594957"/>
                    </a:moveTo>
                    <a:cubicBezTo>
                      <a:pt x="593636" y="672897"/>
                      <a:pt x="527075" y="674218"/>
                      <a:pt x="485216" y="682117"/>
                    </a:cubicBezTo>
                    <a:cubicBezTo>
                      <a:pt x="340817" y="699021"/>
                      <a:pt x="213563" y="688810"/>
                      <a:pt x="85649" y="664007"/>
                    </a:cubicBezTo>
                    <a:cubicBezTo>
                      <a:pt x="23711" y="650672"/>
                      <a:pt x="27838" y="618134"/>
                      <a:pt x="24549" y="598386"/>
                    </a:cubicBezTo>
                    <a:cubicBezTo>
                      <a:pt x="14313" y="499999"/>
                      <a:pt x="0" y="219024"/>
                      <a:pt x="29921" y="66828"/>
                    </a:cubicBezTo>
                    <a:cubicBezTo>
                      <a:pt x="33807" y="44971"/>
                      <a:pt x="55943" y="17539"/>
                      <a:pt x="87376" y="10389"/>
                    </a:cubicBezTo>
                    <a:cubicBezTo>
                      <a:pt x="133033" y="0"/>
                      <a:pt x="487451" y="1702"/>
                      <a:pt x="562534" y="11709"/>
                    </a:cubicBezTo>
                    <a:cubicBezTo>
                      <a:pt x="586206" y="14872"/>
                      <a:pt x="611822" y="38253"/>
                      <a:pt x="614502" y="73063"/>
                    </a:cubicBezTo>
                    <a:cubicBezTo>
                      <a:pt x="617042" y="106096"/>
                      <a:pt x="630326" y="340157"/>
                      <a:pt x="604888" y="59495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575" name="CustomShape 38"/>
            <p:cNvSpPr/>
            <p:nvPr/>
          </p:nvSpPr>
          <p:spPr>
            <a:xfrm flipV="1">
              <a:off x="44280" y="6292800"/>
              <a:ext cx="290520" cy="25200"/>
            </a:xfrm>
            <a:custGeom>
              <a:avLst/>
              <a:gdLst/>
              <a:ahLst/>
              <a:rect l="l" t="t" r="r" b="b"/>
              <a:pathLst>
                <a:path w="863995" h="0">
                  <a:moveTo>
                    <a:pt x="863995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b58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6" name="CustomShape 39"/>
            <p:cNvSpPr/>
            <p:nvPr/>
          </p:nvSpPr>
          <p:spPr>
            <a:xfrm flipV="1">
              <a:off x="4670280" y="6262200"/>
              <a:ext cx="4294440" cy="47520"/>
            </a:xfrm>
            <a:custGeom>
              <a:avLst/>
              <a:gdLst/>
              <a:ahLst/>
              <a:rect l="l" t="t" r="r" b="b"/>
              <a:pathLst>
                <a:path w="827996" h="0">
                  <a:moveTo>
                    <a:pt x="827996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d5a9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7" name="CustomShape 40"/>
            <p:cNvSpPr/>
            <p:nvPr/>
          </p:nvSpPr>
          <p:spPr>
            <a:xfrm>
              <a:off x="3206520" y="6318000"/>
              <a:ext cx="414360" cy="28440"/>
            </a:xfrm>
            <a:custGeom>
              <a:avLst/>
              <a:gdLst/>
              <a:ahLst/>
              <a:rect l="l" t="t" r="r" b="b"/>
              <a:pathLst>
                <a:path w="406794" h="0">
                  <a:moveTo>
                    <a:pt x="0" y="0"/>
                  </a:moveTo>
                  <a:lnTo>
                    <a:pt x="406794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8" name="CustomShape 41"/>
            <p:cNvSpPr/>
            <p:nvPr/>
          </p:nvSpPr>
          <p:spPr>
            <a:xfrm>
              <a:off x="2090520" y="6319800"/>
              <a:ext cx="563400" cy="33120"/>
            </a:xfrm>
            <a:custGeom>
              <a:avLst/>
              <a:gdLst/>
              <a:ahLst/>
              <a:rect l="l" t="t" r="r" b="b"/>
              <a:pathLst>
                <a:path w="421195" h="0">
                  <a:moveTo>
                    <a:pt x="0" y="0"/>
                  </a:moveTo>
                  <a:lnTo>
                    <a:pt x="421195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9" name="CustomShape 42"/>
            <p:cNvSpPr/>
            <p:nvPr/>
          </p:nvSpPr>
          <p:spPr>
            <a:xfrm flipV="1">
              <a:off x="1055520" y="6296040"/>
              <a:ext cx="452160" cy="26640"/>
            </a:xfrm>
            <a:custGeom>
              <a:avLst/>
              <a:gdLst/>
              <a:ahLst/>
              <a:rect l="l" t="t" r="r" b="b"/>
              <a:pathLst>
                <a:path w="421196" h="0">
                  <a:moveTo>
                    <a:pt x="0" y="0"/>
                  </a:moveTo>
                  <a:lnTo>
                    <a:pt x="421196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580" name="Рисунок 13" descr=""/>
            <p:cNvPicPr/>
            <p:nvPr/>
          </p:nvPicPr>
          <p:blipFill>
            <a:blip r:embed="rId1"/>
            <a:stretch/>
          </p:blipFill>
          <p:spPr>
            <a:xfrm>
              <a:off x="334800" y="5925240"/>
              <a:ext cx="737640" cy="713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581" name="Group 43"/>
            <p:cNvGrpSpPr/>
            <p:nvPr/>
          </p:nvGrpSpPr>
          <p:grpSpPr>
            <a:xfrm>
              <a:off x="3620520" y="5988960"/>
              <a:ext cx="1050120" cy="769680"/>
              <a:chOff x="3620520" y="5988960"/>
              <a:chExt cx="1050120" cy="769680"/>
            </a:xfrm>
          </p:grpSpPr>
          <p:sp>
            <p:nvSpPr>
              <p:cNvPr id="3582" name="CustomShape 44"/>
              <p:cNvSpPr/>
              <p:nvPr/>
            </p:nvSpPr>
            <p:spPr>
              <a:xfrm>
                <a:off x="4135320" y="6001560"/>
                <a:ext cx="20520" cy="18720"/>
              </a:xfrm>
              <a:custGeom>
                <a:avLst/>
                <a:gdLst/>
                <a:ahLst/>
                <a:rect l="l" t="t" r="r" b="b"/>
                <a:pathLst>
                  <a:path w="26175" h="26162">
                    <a:moveTo>
                      <a:pt x="0" y="13094"/>
                    </a:moveTo>
                    <a:cubicBezTo>
                      <a:pt x="0" y="5855"/>
                      <a:pt x="5867" y="0"/>
                      <a:pt x="13094" y="0"/>
                    </a:cubicBezTo>
                    <a:cubicBezTo>
                      <a:pt x="20320" y="0"/>
                      <a:pt x="26162" y="5855"/>
                      <a:pt x="26175" y="13094"/>
                    </a:cubicBezTo>
                    <a:cubicBezTo>
                      <a:pt x="26175" y="20320"/>
                      <a:pt x="20320" y="26162"/>
                      <a:pt x="13094" y="26162"/>
                    </a:cubicBezTo>
                    <a:cubicBezTo>
                      <a:pt x="5867" y="26162"/>
                      <a:pt x="0" y="20333"/>
                      <a:pt x="0" y="13094"/>
                    </a:cubicBezTo>
                    <a:close/>
                  </a:path>
                </a:pathLst>
              </a:custGeom>
              <a:noFill/>
              <a:ln cap="rnd" w="8640">
                <a:solidFill>
                  <a:srgbClr val="009ad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83" name="CustomShape 45"/>
              <p:cNvSpPr/>
              <p:nvPr/>
            </p:nvSpPr>
            <p:spPr>
              <a:xfrm>
                <a:off x="3661560" y="6031800"/>
                <a:ext cx="967680" cy="583920"/>
              </a:xfrm>
              <a:custGeom>
                <a:avLst/>
                <a:gdLst/>
                <a:ahLst/>
                <a:rect l="l" t="t" r="r" b="b"/>
                <a:pathLst>
                  <a:path w="1227798" h="792785">
                    <a:moveTo>
                      <a:pt x="0" y="792785"/>
                    </a:moveTo>
                    <a:lnTo>
                      <a:pt x="0" y="0"/>
                    </a:lnTo>
                    <a:lnTo>
                      <a:pt x="1227798" y="0"/>
                    </a:lnTo>
                    <a:lnTo>
                      <a:pt x="1227798" y="787768"/>
                    </a:lnTo>
                    <a:lnTo>
                      <a:pt x="1227798" y="792785"/>
                    </a:lnTo>
                    <a:lnTo>
                      <a:pt x="0" y="792785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f5b9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84" name="CustomShape 46"/>
              <p:cNvSpPr/>
              <p:nvPr/>
            </p:nvSpPr>
            <p:spPr>
              <a:xfrm>
                <a:off x="3841200" y="6309360"/>
                <a:ext cx="33120" cy="21960"/>
              </a:xfrm>
              <a:custGeom>
                <a:avLst/>
                <a:gdLst/>
                <a:ahLst/>
                <a:rect l="l" t="t" r="r" b="b"/>
                <a:pathLst>
                  <a:path w="59654" h="29026">
                    <a:moveTo>
                      <a:pt x="32523" y="1154"/>
                    </a:moveTo>
                    <a:cubicBezTo>
                      <a:pt x="-27131" y="2016"/>
                      <a:pt x="-22610" y="3448"/>
                      <a:pt x="-22610" y="3448"/>
                    </a:cubicBezTo>
                    <a:lnTo>
                      <a:pt x="7201" y="29026"/>
                    </a:lnTo>
                    <a:cubicBezTo>
                      <a:pt x="0" y="21978"/>
                      <a:pt x="3086" y="6826"/>
                      <a:pt x="13957" y="2280"/>
                    </a:cubicBezTo>
                    <a:cubicBezTo>
                      <a:pt x="19399" y="0"/>
                      <a:pt x="26641" y="292"/>
                      <a:pt x="32523" y="11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85" name="CustomShape 47"/>
              <p:cNvSpPr/>
              <p:nvPr/>
            </p:nvSpPr>
            <p:spPr>
              <a:xfrm>
                <a:off x="3620520" y="5988960"/>
                <a:ext cx="1050120" cy="769680"/>
              </a:xfrm>
              <a:custGeom>
                <a:avLst/>
                <a:gdLst/>
                <a:ahLst/>
                <a:rect l="l" t="t" r="r" b="b"/>
                <a:pathLst>
                  <a:path w="1334554" h="1045121">
                    <a:moveTo>
                      <a:pt x="1298105" y="0"/>
                    </a:moveTo>
                    <a:lnTo>
                      <a:pt x="36436" y="0"/>
                    </a:lnTo>
                    <a:cubicBezTo>
                      <a:pt x="16307" y="0"/>
                      <a:pt x="12" y="16294"/>
                      <a:pt x="12" y="36436"/>
                    </a:cubicBezTo>
                    <a:lnTo>
                      <a:pt x="0" y="873189"/>
                    </a:lnTo>
                    <a:cubicBezTo>
                      <a:pt x="12" y="893318"/>
                      <a:pt x="16307" y="909650"/>
                      <a:pt x="36436" y="909650"/>
                    </a:cubicBezTo>
                    <a:lnTo>
                      <a:pt x="511911" y="909650"/>
                    </a:lnTo>
                    <a:cubicBezTo>
                      <a:pt x="510997" y="927621"/>
                      <a:pt x="507200" y="934949"/>
                      <a:pt x="495097" y="946887"/>
                    </a:cubicBezTo>
                    <a:cubicBezTo>
                      <a:pt x="486054" y="955777"/>
                      <a:pt x="474535" y="959015"/>
                      <a:pt x="464058" y="970648"/>
                    </a:cubicBezTo>
                    <a:cubicBezTo>
                      <a:pt x="453758" y="982459"/>
                      <a:pt x="447573" y="1001128"/>
                      <a:pt x="447573" y="1038441"/>
                    </a:cubicBezTo>
                    <a:lnTo>
                      <a:pt x="447573" y="1045121"/>
                    </a:lnTo>
                    <a:lnTo>
                      <a:pt x="886968" y="1045121"/>
                    </a:lnTo>
                    <a:lnTo>
                      <a:pt x="886968" y="1038441"/>
                    </a:lnTo>
                    <a:cubicBezTo>
                      <a:pt x="886968" y="1001128"/>
                      <a:pt x="880795" y="982459"/>
                      <a:pt x="870471" y="970648"/>
                    </a:cubicBezTo>
                    <a:cubicBezTo>
                      <a:pt x="860018" y="959015"/>
                      <a:pt x="848487" y="955777"/>
                      <a:pt x="839432" y="946887"/>
                    </a:cubicBezTo>
                    <a:cubicBezTo>
                      <a:pt x="827341" y="934949"/>
                      <a:pt x="823557" y="927621"/>
                      <a:pt x="822655" y="909650"/>
                    </a:cubicBezTo>
                    <a:lnTo>
                      <a:pt x="1298105" y="909650"/>
                    </a:lnTo>
                    <a:cubicBezTo>
                      <a:pt x="1318234" y="909650"/>
                      <a:pt x="1334529" y="893318"/>
                      <a:pt x="1334529" y="873189"/>
                    </a:cubicBezTo>
                    <a:lnTo>
                      <a:pt x="1334554" y="873189"/>
                    </a:lnTo>
                    <a:lnTo>
                      <a:pt x="1334554" y="36436"/>
                    </a:lnTo>
                    <a:cubicBezTo>
                      <a:pt x="1334529" y="16294"/>
                      <a:pt x="1318234" y="0"/>
                      <a:pt x="1298105" y="0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3539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586" name="Рисунок 19" descr=""/>
              <p:cNvPicPr/>
              <p:nvPr/>
            </p:nvPicPr>
            <p:blipFill>
              <a:blip r:embed="rId2"/>
              <a:srcRect l="48856" t="13487" r="2044" b="3235"/>
              <a:stretch/>
            </p:blipFill>
            <p:spPr>
              <a:xfrm>
                <a:off x="3752640" y="6061320"/>
                <a:ext cx="726480" cy="547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aphicFrame>
        <p:nvGraphicFramePr>
          <p:cNvPr id="3587" name="Object 48"/>
          <p:cNvGraphicFramePr/>
          <p:nvPr/>
        </p:nvGraphicFramePr>
        <p:xfrm>
          <a:off x="6926400" y="5821200"/>
          <a:ext cx="1923840" cy="33984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3588" name="Объект 54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6926400" y="5821200"/>
                    <a:ext cx="1923840" cy="339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3589" name="Рисунок 55" descr=""/>
          <p:cNvPicPr/>
          <p:nvPr/>
        </p:nvPicPr>
        <p:blipFill>
          <a:blip r:embed="rId5"/>
          <a:srcRect l="9407" t="16557" r="49890" b="15594"/>
          <a:stretch/>
        </p:blipFill>
        <p:spPr>
          <a:xfrm>
            <a:off x="520560" y="122400"/>
            <a:ext cx="2001960" cy="888840"/>
          </a:xfrm>
          <a:prstGeom prst="rect">
            <a:avLst/>
          </a:prstGeom>
          <a:ln w="0">
            <a:noFill/>
          </a:ln>
        </p:spPr>
      </p:pic>
      <p:sp>
        <p:nvSpPr>
          <p:cNvPr id="3590" name="CustomShape 49"/>
          <p:cNvSpPr/>
          <p:nvPr/>
        </p:nvSpPr>
        <p:spPr>
          <a:xfrm>
            <a:off x="2684520" y="428760"/>
            <a:ext cx="590220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Calibri Light"/>
              </a:rPr>
              <a:t>Разработчик программно-аппаратных комплексов для АПК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91" name="CustomShape 50"/>
          <p:cNvSpPr/>
          <p:nvPr/>
        </p:nvSpPr>
        <p:spPr>
          <a:xfrm>
            <a:off x="444600" y="2682720"/>
            <a:ext cx="6437160" cy="308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8160">
            <a:solidFill>
              <a:srgbClr val="00339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Система управления 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US" sz="28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Milk IT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помогает существенно сократить ежедневные прямые и косвенные затраты, и таким образом повысить 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рентабельность фермы</a:t>
            </a:r>
            <a:r>
              <a:rPr b="1" lang="en-US" sz="28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!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592" name="Picture 2" descr="https://avatars.mds.yandex.net/get-zen_doc/1895332/pub_5cd1a8a59daa6300b389a9f2_5cd1a8c86a662500ae49a650/scale_1200"/>
          <p:cNvPicPr/>
          <p:nvPr/>
        </p:nvPicPr>
        <p:blipFill>
          <a:blip r:embed="rId6"/>
          <a:stretch/>
        </p:blipFill>
        <p:spPr>
          <a:xfrm>
            <a:off x="5578560" y="1341360"/>
            <a:ext cx="3516120" cy="1951200"/>
          </a:xfrm>
          <a:prstGeom prst="rect">
            <a:avLst/>
          </a:prstGeom>
          <a:ln w="0">
            <a:noFill/>
          </a:ln>
        </p:spPr>
      </p:pic>
    </p:spTree>
  </p:cSld>
  <p:timing>
    <p:tnLst>
      <p:par>
        <p:cTn id="48" dur="indefinite" restart="never" nodeType="tmRoot">
          <p:childTnLst>
            <p:seq>
              <p:cTn id="49" dur="indefinite" nodeType="mainSeq">
                <p:childTnLst>
                  <p:par>
                    <p:cTn id="50" nodeType="clickEffect" fill="hold">
                      <p:stCondLst>
                        <p:cond delay="0"/>
                      </p:stCondLst>
                      <p:childTnLst>
                        <p:par>
                          <p:cTn id="5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4" dur="500"/>
                                        <p:tgtEl>
                                          <p:spTgt spid="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3" name="Group 1"/>
          <p:cNvGrpSpPr/>
          <p:nvPr/>
        </p:nvGrpSpPr>
        <p:grpSpPr>
          <a:xfrm>
            <a:off x="44280" y="5665680"/>
            <a:ext cx="8920440" cy="1116000"/>
            <a:chOff x="44280" y="5665680"/>
            <a:chExt cx="8920440" cy="1116000"/>
          </a:xfrm>
        </p:grpSpPr>
        <p:grpSp>
          <p:nvGrpSpPr>
            <p:cNvPr id="3594" name="Group 2"/>
            <p:cNvGrpSpPr/>
            <p:nvPr/>
          </p:nvGrpSpPr>
          <p:grpSpPr>
            <a:xfrm>
              <a:off x="1361160" y="5665680"/>
              <a:ext cx="804600" cy="1116000"/>
              <a:chOff x="1361160" y="5665680"/>
              <a:chExt cx="804600" cy="1116000"/>
            </a:xfrm>
          </p:grpSpPr>
          <p:sp>
            <p:nvSpPr>
              <p:cNvPr id="3595" name="CustomShape 3"/>
              <p:cNvSpPr/>
              <p:nvPr/>
            </p:nvSpPr>
            <p:spPr>
              <a:xfrm>
                <a:off x="1361160" y="5665680"/>
                <a:ext cx="804600" cy="1116000"/>
              </a:xfrm>
              <a:custGeom>
                <a:avLst/>
                <a:gdLst/>
                <a:ahLst/>
                <a:rect l="l" t="t" r="r" b="b"/>
                <a:pathLst>
                  <a:path w="930834" h="1398486">
                    <a:moveTo>
                      <a:pt x="47219" y="61824"/>
                    </a:moveTo>
                    <a:lnTo>
                      <a:pt x="342875" y="51702"/>
                    </a:lnTo>
                    <a:cubicBezTo>
                      <a:pt x="342875" y="51702"/>
                      <a:pt x="557606" y="0"/>
                      <a:pt x="801548" y="87681"/>
                    </a:cubicBezTo>
                    <a:cubicBezTo>
                      <a:pt x="801548" y="87681"/>
                      <a:pt x="846519" y="114668"/>
                      <a:pt x="857758" y="160757"/>
                    </a:cubicBezTo>
                    <a:cubicBezTo>
                      <a:pt x="868998" y="206845"/>
                      <a:pt x="877989" y="247320"/>
                      <a:pt x="883615" y="300152"/>
                    </a:cubicBezTo>
                    <a:cubicBezTo>
                      <a:pt x="883615" y="300152"/>
                      <a:pt x="912838" y="313639"/>
                      <a:pt x="921842" y="324879"/>
                    </a:cubicBezTo>
                    <a:cubicBezTo>
                      <a:pt x="930834" y="336131"/>
                      <a:pt x="929716" y="347370"/>
                      <a:pt x="929716" y="359740"/>
                    </a:cubicBezTo>
                    <a:cubicBezTo>
                      <a:pt x="929716" y="372097"/>
                      <a:pt x="930834" y="390093"/>
                      <a:pt x="930834" y="390093"/>
                    </a:cubicBezTo>
                    <a:lnTo>
                      <a:pt x="909472" y="413690"/>
                    </a:lnTo>
                    <a:lnTo>
                      <a:pt x="907225" y="438429"/>
                    </a:lnTo>
                    <a:lnTo>
                      <a:pt x="890359" y="454165"/>
                    </a:lnTo>
                    <a:cubicBezTo>
                      <a:pt x="890359" y="454165"/>
                      <a:pt x="925208" y="451917"/>
                      <a:pt x="924090" y="511505"/>
                    </a:cubicBezTo>
                    <a:cubicBezTo>
                      <a:pt x="922960" y="571081"/>
                      <a:pt x="922960" y="718350"/>
                      <a:pt x="922960" y="718350"/>
                    </a:cubicBezTo>
                    <a:cubicBezTo>
                      <a:pt x="922960" y="718350"/>
                      <a:pt x="912838" y="758825"/>
                      <a:pt x="894855" y="777938"/>
                    </a:cubicBezTo>
                    <a:cubicBezTo>
                      <a:pt x="876872" y="797039"/>
                      <a:pt x="840892" y="827405"/>
                      <a:pt x="840892" y="827405"/>
                    </a:cubicBezTo>
                    <a:cubicBezTo>
                      <a:pt x="840892" y="827405"/>
                      <a:pt x="833031" y="825144"/>
                      <a:pt x="826275" y="811657"/>
                    </a:cubicBezTo>
                    <a:lnTo>
                      <a:pt x="879119" y="762191"/>
                    </a:lnTo>
                    <a:cubicBezTo>
                      <a:pt x="879119" y="762191"/>
                      <a:pt x="894855" y="741959"/>
                      <a:pt x="894855" y="701485"/>
                    </a:cubicBezTo>
                    <a:cubicBezTo>
                      <a:pt x="894855" y="661022"/>
                      <a:pt x="898233" y="503631"/>
                      <a:pt x="898233" y="503631"/>
                    </a:cubicBezTo>
                    <a:cubicBezTo>
                      <a:pt x="898233" y="503631"/>
                      <a:pt x="897102" y="496888"/>
                      <a:pt x="884733" y="496888"/>
                    </a:cubicBezTo>
                    <a:lnTo>
                      <a:pt x="831901" y="496888"/>
                    </a:lnTo>
                    <a:lnTo>
                      <a:pt x="781317" y="764438"/>
                    </a:lnTo>
                    <a:cubicBezTo>
                      <a:pt x="781317" y="764438"/>
                      <a:pt x="781317" y="788048"/>
                      <a:pt x="789178" y="791426"/>
                    </a:cubicBezTo>
                    <a:cubicBezTo>
                      <a:pt x="797052" y="794791"/>
                      <a:pt x="840892" y="822897"/>
                      <a:pt x="849897" y="840892"/>
                    </a:cubicBezTo>
                    <a:cubicBezTo>
                      <a:pt x="849897" y="840892"/>
                      <a:pt x="871245" y="863371"/>
                      <a:pt x="876872" y="868998"/>
                    </a:cubicBezTo>
                    <a:cubicBezTo>
                      <a:pt x="882498" y="874611"/>
                      <a:pt x="909472" y="876859"/>
                      <a:pt x="911720" y="906094"/>
                    </a:cubicBezTo>
                    <a:cubicBezTo>
                      <a:pt x="913968" y="935317"/>
                      <a:pt x="913968" y="946569"/>
                      <a:pt x="913968" y="946569"/>
                    </a:cubicBezTo>
                    <a:cubicBezTo>
                      <a:pt x="913968" y="946569"/>
                      <a:pt x="900481" y="971296"/>
                      <a:pt x="893737" y="974674"/>
                    </a:cubicBezTo>
                    <a:cubicBezTo>
                      <a:pt x="886993" y="978040"/>
                      <a:pt x="883615" y="996023"/>
                      <a:pt x="883615" y="996023"/>
                    </a:cubicBezTo>
                    <a:lnTo>
                      <a:pt x="873493" y="1000519"/>
                    </a:lnTo>
                    <a:cubicBezTo>
                      <a:pt x="873493" y="1000519"/>
                      <a:pt x="858888" y="1088212"/>
                      <a:pt x="818413" y="1136548"/>
                    </a:cubicBezTo>
                    <a:cubicBezTo>
                      <a:pt x="818413" y="1136548"/>
                      <a:pt x="803796" y="1152296"/>
                      <a:pt x="770077" y="1156780"/>
                    </a:cubicBezTo>
                    <a:cubicBezTo>
                      <a:pt x="736346" y="1161288"/>
                      <a:pt x="720611" y="1161288"/>
                      <a:pt x="720611" y="1161288"/>
                    </a:cubicBezTo>
                    <a:lnTo>
                      <a:pt x="719480" y="1214120"/>
                    </a:lnTo>
                    <a:cubicBezTo>
                      <a:pt x="719480" y="1214120"/>
                      <a:pt x="722859" y="1225360"/>
                      <a:pt x="708241" y="1225360"/>
                    </a:cubicBezTo>
                    <a:cubicBezTo>
                      <a:pt x="693623" y="1225360"/>
                      <a:pt x="653161" y="1224242"/>
                      <a:pt x="653161" y="1224242"/>
                    </a:cubicBezTo>
                    <a:lnTo>
                      <a:pt x="652031" y="1242225"/>
                    </a:lnTo>
                    <a:lnTo>
                      <a:pt x="628421" y="1242225"/>
                    </a:lnTo>
                    <a:lnTo>
                      <a:pt x="629552" y="1272578"/>
                    </a:lnTo>
                    <a:lnTo>
                      <a:pt x="608190" y="1272578"/>
                    </a:lnTo>
                    <a:lnTo>
                      <a:pt x="608190" y="1295057"/>
                    </a:lnTo>
                    <a:lnTo>
                      <a:pt x="608190" y="1382751"/>
                    </a:lnTo>
                    <a:cubicBezTo>
                      <a:pt x="608190" y="1382751"/>
                      <a:pt x="605942" y="1396238"/>
                      <a:pt x="600316" y="1396238"/>
                    </a:cubicBezTo>
                    <a:lnTo>
                      <a:pt x="568846" y="1396238"/>
                    </a:lnTo>
                    <a:cubicBezTo>
                      <a:pt x="568846" y="1396238"/>
                      <a:pt x="559854" y="1397368"/>
                      <a:pt x="559854" y="1381620"/>
                    </a:cubicBezTo>
                    <a:lnTo>
                      <a:pt x="559854" y="1310805"/>
                    </a:lnTo>
                    <a:lnTo>
                      <a:pt x="559854" y="1290561"/>
                    </a:lnTo>
                    <a:lnTo>
                      <a:pt x="530619" y="1290561"/>
                    </a:lnTo>
                    <a:lnTo>
                      <a:pt x="519379" y="1301813"/>
                    </a:lnTo>
                    <a:lnTo>
                      <a:pt x="508140" y="1301813"/>
                    </a:lnTo>
                    <a:lnTo>
                      <a:pt x="508140" y="1389494"/>
                    </a:lnTo>
                    <a:cubicBezTo>
                      <a:pt x="508140" y="1389494"/>
                      <a:pt x="502514" y="1398486"/>
                      <a:pt x="493522" y="1398486"/>
                    </a:cubicBezTo>
                    <a:lnTo>
                      <a:pt x="464299" y="1398486"/>
                    </a:lnTo>
                    <a:cubicBezTo>
                      <a:pt x="464299" y="1398486"/>
                      <a:pt x="458673" y="1392860"/>
                      <a:pt x="458673" y="1383868"/>
                    </a:cubicBezTo>
                    <a:lnTo>
                      <a:pt x="458673" y="1309675"/>
                    </a:lnTo>
                    <a:lnTo>
                      <a:pt x="458673" y="1286066"/>
                    </a:lnTo>
                    <a:lnTo>
                      <a:pt x="417081" y="1286066"/>
                    </a:lnTo>
                    <a:cubicBezTo>
                      <a:pt x="417081" y="1286066"/>
                      <a:pt x="401333" y="1277074"/>
                      <a:pt x="399085" y="1269200"/>
                    </a:cubicBezTo>
                    <a:lnTo>
                      <a:pt x="382219" y="1269200"/>
                    </a:lnTo>
                    <a:cubicBezTo>
                      <a:pt x="382219" y="1269200"/>
                      <a:pt x="379273" y="1265631"/>
                      <a:pt x="377939" y="1256182"/>
                    </a:cubicBezTo>
                    <a:cubicBezTo>
                      <a:pt x="376606" y="1246721"/>
                      <a:pt x="376606" y="1236599"/>
                      <a:pt x="376606" y="1236599"/>
                    </a:cubicBezTo>
                    <a:cubicBezTo>
                      <a:pt x="376606" y="1236599"/>
                      <a:pt x="366484" y="1233234"/>
                      <a:pt x="364236" y="1217486"/>
                    </a:cubicBezTo>
                    <a:lnTo>
                      <a:pt x="299034" y="1217486"/>
                    </a:lnTo>
                    <a:cubicBezTo>
                      <a:pt x="299034" y="1217486"/>
                      <a:pt x="291173" y="1211872"/>
                      <a:pt x="288925" y="1206246"/>
                    </a:cubicBezTo>
                    <a:cubicBezTo>
                      <a:pt x="286664" y="1200633"/>
                      <a:pt x="286664" y="1151166"/>
                      <a:pt x="286664" y="1151166"/>
                    </a:cubicBezTo>
                    <a:lnTo>
                      <a:pt x="73076" y="1148918"/>
                    </a:lnTo>
                    <a:cubicBezTo>
                      <a:pt x="73076" y="1148918"/>
                      <a:pt x="31483" y="1102830"/>
                      <a:pt x="71945" y="997153"/>
                    </a:cubicBezTo>
                    <a:lnTo>
                      <a:pt x="157391" y="997153"/>
                    </a:lnTo>
                    <a:lnTo>
                      <a:pt x="156261" y="981418"/>
                    </a:lnTo>
                    <a:lnTo>
                      <a:pt x="132664" y="973544"/>
                    </a:lnTo>
                    <a:lnTo>
                      <a:pt x="131534" y="947687"/>
                    </a:lnTo>
                    <a:lnTo>
                      <a:pt x="111455" y="932027"/>
                    </a:lnTo>
                    <a:lnTo>
                      <a:pt x="112878" y="916318"/>
                    </a:lnTo>
                    <a:lnTo>
                      <a:pt x="114313" y="879183"/>
                    </a:lnTo>
                    <a:cubicBezTo>
                      <a:pt x="114313" y="879183"/>
                      <a:pt x="116916" y="858876"/>
                      <a:pt x="146152" y="854380"/>
                    </a:cubicBezTo>
                    <a:lnTo>
                      <a:pt x="163004" y="851002"/>
                    </a:lnTo>
                    <a:lnTo>
                      <a:pt x="178753" y="820649"/>
                    </a:lnTo>
                    <a:lnTo>
                      <a:pt x="132664" y="767817"/>
                    </a:lnTo>
                    <a:cubicBezTo>
                      <a:pt x="132664" y="767817"/>
                      <a:pt x="110172" y="749833"/>
                      <a:pt x="113551" y="703732"/>
                    </a:cubicBezTo>
                    <a:cubicBezTo>
                      <a:pt x="116916" y="657644"/>
                      <a:pt x="120294" y="493509"/>
                      <a:pt x="120294" y="493509"/>
                    </a:cubicBezTo>
                    <a:cubicBezTo>
                      <a:pt x="120294" y="493509"/>
                      <a:pt x="115799" y="463156"/>
                      <a:pt x="166383" y="460908"/>
                    </a:cubicBezTo>
                    <a:cubicBezTo>
                      <a:pt x="166383" y="460908"/>
                      <a:pt x="160757" y="447421"/>
                      <a:pt x="166383" y="447421"/>
                    </a:cubicBezTo>
                    <a:cubicBezTo>
                      <a:pt x="172009" y="447421"/>
                      <a:pt x="142773" y="440677"/>
                      <a:pt x="146152" y="420446"/>
                    </a:cubicBezTo>
                    <a:cubicBezTo>
                      <a:pt x="149517" y="400202"/>
                      <a:pt x="146152" y="400202"/>
                      <a:pt x="146152" y="400202"/>
                    </a:cubicBezTo>
                    <a:lnTo>
                      <a:pt x="126517" y="384772"/>
                    </a:lnTo>
                    <a:lnTo>
                      <a:pt x="130023" y="320840"/>
                    </a:lnTo>
                    <a:cubicBezTo>
                      <a:pt x="130023" y="320840"/>
                      <a:pt x="122542" y="299402"/>
                      <a:pt x="182118" y="279921"/>
                    </a:cubicBezTo>
                    <a:cubicBezTo>
                      <a:pt x="182118" y="279921"/>
                      <a:pt x="188862" y="213589"/>
                      <a:pt x="194488" y="206845"/>
                    </a:cubicBezTo>
                    <a:lnTo>
                      <a:pt x="50584" y="206845"/>
                    </a:lnTo>
                    <a:cubicBezTo>
                      <a:pt x="50584" y="206845"/>
                      <a:pt x="0" y="132652"/>
                      <a:pt x="47219" y="61824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96" name="CustomShape 4"/>
              <p:cNvSpPr/>
              <p:nvPr/>
            </p:nvSpPr>
            <p:spPr>
              <a:xfrm>
                <a:off x="1529280" y="5790960"/>
                <a:ext cx="101520" cy="39600"/>
              </a:xfrm>
              <a:custGeom>
                <a:avLst/>
                <a:gdLst/>
                <a:ahLst/>
                <a:rect l="l" t="t" r="r" b="b"/>
                <a:pathLst>
                  <a:path w="118046" h="49466">
                    <a:moveTo>
                      <a:pt x="0" y="49466"/>
                    </a:moveTo>
                    <a:lnTo>
                      <a:pt x="46088" y="49466"/>
                    </a:lnTo>
                    <a:cubicBezTo>
                      <a:pt x="46088" y="49466"/>
                      <a:pt x="96685" y="38227"/>
                      <a:pt x="118046" y="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97" name="CustomShape 5"/>
              <p:cNvSpPr/>
              <p:nvPr/>
            </p:nvSpPr>
            <p:spPr>
              <a:xfrm>
                <a:off x="1518120" y="5833800"/>
                <a:ext cx="606240" cy="71280"/>
              </a:xfrm>
              <a:custGeom>
                <a:avLst/>
                <a:gdLst/>
                <a:ahLst/>
                <a:rect l="l" t="t" r="r" b="b"/>
                <a:pathLst>
                  <a:path w="701497" h="89929">
                    <a:moveTo>
                      <a:pt x="0" y="69698"/>
                    </a:moveTo>
                    <a:cubicBezTo>
                      <a:pt x="0" y="69698"/>
                      <a:pt x="336131" y="0"/>
                      <a:pt x="701497" y="8992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98" name="CustomShape 6"/>
              <p:cNvSpPr/>
              <p:nvPr/>
            </p:nvSpPr>
            <p:spPr>
              <a:xfrm>
                <a:off x="1473840" y="5910120"/>
                <a:ext cx="691920" cy="66600"/>
              </a:xfrm>
              <a:custGeom>
                <a:avLst/>
                <a:gdLst/>
                <a:ahLst/>
                <a:rect l="l" t="t" r="r" b="b"/>
                <a:pathLst>
                  <a:path w="800811" h="83934">
                    <a:moveTo>
                      <a:pt x="0" y="56096"/>
                    </a:moveTo>
                    <a:cubicBezTo>
                      <a:pt x="0" y="56096"/>
                      <a:pt x="21006" y="26975"/>
                      <a:pt x="184379" y="13487"/>
                    </a:cubicBezTo>
                    <a:cubicBezTo>
                      <a:pt x="347764" y="0"/>
                      <a:pt x="580098" y="17983"/>
                      <a:pt x="611581" y="25476"/>
                    </a:cubicBezTo>
                    <a:cubicBezTo>
                      <a:pt x="643052" y="32969"/>
                      <a:pt x="778701" y="43459"/>
                      <a:pt x="800811" y="83934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99" name="CustomShape 7"/>
              <p:cNvSpPr/>
              <p:nvPr/>
            </p:nvSpPr>
            <p:spPr>
              <a:xfrm>
                <a:off x="1487880" y="5938560"/>
                <a:ext cx="658800" cy="56880"/>
              </a:xfrm>
              <a:custGeom>
                <a:avLst/>
                <a:gdLst/>
                <a:ahLst/>
                <a:rect l="l" t="t" r="r" b="b"/>
                <a:pathLst>
                  <a:path w="763321" h="71577">
                    <a:moveTo>
                      <a:pt x="0" y="58090"/>
                    </a:moveTo>
                    <a:cubicBezTo>
                      <a:pt x="0" y="58090"/>
                      <a:pt x="4877" y="19495"/>
                      <a:pt x="241706" y="9004"/>
                    </a:cubicBezTo>
                    <a:cubicBezTo>
                      <a:pt x="241706" y="9004"/>
                      <a:pt x="285166" y="0"/>
                      <a:pt x="496519" y="12002"/>
                    </a:cubicBezTo>
                    <a:cubicBezTo>
                      <a:pt x="707873" y="23990"/>
                      <a:pt x="755828" y="63716"/>
                      <a:pt x="763321" y="7157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00" name="CustomShape 8"/>
              <p:cNvSpPr/>
              <p:nvPr/>
            </p:nvSpPr>
            <p:spPr>
              <a:xfrm>
                <a:off x="1487880" y="5962320"/>
                <a:ext cx="657000" cy="52200"/>
              </a:xfrm>
              <a:custGeom>
                <a:avLst/>
                <a:gdLst/>
                <a:ahLst/>
                <a:rect l="l" t="t" r="r" b="b"/>
                <a:pathLst>
                  <a:path w="761073" h="66319">
                    <a:moveTo>
                      <a:pt x="0" y="48336"/>
                    </a:moveTo>
                    <a:cubicBezTo>
                      <a:pt x="0" y="48336"/>
                      <a:pt x="4877" y="20980"/>
                      <a:pt x="228219" y="5994"/>
                    </a:cubicBezTo>
                    <a:cubicBezTo>
                      <a:pt x="228219" y="5994"/>
                      <a:pt x="405092" y="0"/>
                      <a:pt x="510007" y="11989"/>
                    </a:cubicBezTo>
                    <a:cubicBezTo>
                      <a:pt x="510007" y="11989"/>
                      <a:pt x="734847" y="29223"/>
                      <a:pt x="761073" y="6631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01" name="CustomShape 9"/>
              <p:cNvSpPr/>
              <p:nvPr/>
            </p:nvSpPr>
            <p:spPr>
              <a:xfrm>
                <a:off x="1460880" y="6357960"/>
                <a:ext cx="690480" cy="28440"/>
              </a:xfrm>
              <a:custGeom>
                <a:avLst/>
                <a:gdLst/>
                <a:ahLst/>
                <a:rect l="l" t="t" r="r" b="b"/>
                <a:pathLst>
                  <a:path w="798030" h="35103">
                    <a:moveTo>
                      <a:pt x="0" y="23368"/>
                    </a:moveTo>
                    <a:cubicBezTo>
                      <a:pt x="111265" y="8547"/>
                      <a:pt x="242837" y="0"/>
                      <a:pt x="388518" y="1765"/>
                    </a:cubicBezTo>
                    <a:cubicBezTo>
                      <a:pt x="542176" y="3632"/>
                      <a:pt x="683908" y="15900"/>
                      <a:pt x="798030" y="35103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02" name="CustomShape 10"/>
              <p:cNvSpPr/>
              <p:nvPr/>
            </p:nvSpPr>
            <p:spPr>
              <a:xfrm>
                <a:off x="1575360" y="6276960"/>
                <a:ext cx="465120" cy="17280"/>
              </a:xfrm>
              <a:custGeom>
                <a:avLst/>
                <a:gdLst/>
                <a:ahLst/>
                <a:rect l="l" t="t" r="r" b="b"/>
                <a:pathLst>
                  <a:path w="538366" h="22085">
                    <a:moveTo>
                      <a:pt x="0" y="14135"/>
                    </a:moveTo>
                    <a:cubicBezTo>
                      <a:pt x="75044" y="4864"/>
                      <a:pt x="166230" y="0"/>
                      <a:pt x="264503" y="1181"/>
                    </a:cubicBezTo>
                    <a:cubicBezTo>
                      <a:pt x="368173" y="2438"/>
                      <a:pt x="461366" y="9932"/>
                      <a:pt x="538366" y="22085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03" name="CustomShape 11"/>
              <p:cNvSpPr/>
              <p:nvPr/>
            </p:nvSpPr>
            <p:spPr>
              <a:xfrm>
                <a:off x="1506960" y="6324480"/>
                <a:ext cx="598320" cy="21960"/>
              </a:xfrm>
              <a:custGeom>
                <a:avLst/>
                <a:gdLst/>
                <a:ahLst/>
                <a:rect l="l" t="t" r="r" b="b"/>
                <a:pathLst>
                  <a:path w="691375" h="28880">
                    <a:moveTo>
                      <a:pt x="0" y="18199"/>
                    </a:moveTo>
                    <a:cubicBezTo>
                      <a:pt x="92710" y="5842"/>
                      <a:pt x="214871" y="0"/>
                      <a:pt x="336258" y="1461"/>
                    </a:cubicBezTo>
                    <a:cubicBezTo>
                      <a:pt x="464299" y="3010"/>
                      <a:pt x="596278" y="12878"/>
                      <a:pt x="691375" y="2888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04" name="CustomShape 12"/>
              <p:cNvSpPr/>
              <p:nvPr/>
            </p:nvSpPr>
            <p:spPr>
              <a:xfrm>
                <a:off x="1458000" y="6389640"/>
                <a:ext cx="693720" cy="20520"/>
              </a:xfrm>
              <a:custGeom>
                <a:avLst/>
                <a:gdLst/>
                <a:ahLst/>
                <a:rect l="l" t="t" r="r" b="b"/>
                <a:pathLst>
                  <a:path w="801650" h="26340">
                    <a:moveTo>
                      <a:pt x="0" y="14745"/>
                    </a:moveTo>
                    <a:cubicBezTo>
                      <a:pt x="111201" y="4915"/>
                      <a:pt x="246342" y="0"/>
                      <a:pt x="392024" y="1765"/>
                    </a:cubicBezTo>
                    <a:cubicBezTo>
                      <a:pt x="545694" y="3619"/>
                      <a:pt x="687464" y="12636"/>
                      <a:pt x="801650" y="2634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05" name="CustomShape 13"/>
              <p:cNvSpPr/>
              <p:nvPr/>
            </p:nvSpPr>
            <p:spPr>
              <a:xfrm>
                <a:off x="1475280" y="6410160"/>
                <a:ext cx="663480" cy="20520"/>
              </a:xfrm>
              <a:custGeom>
                <a:avLst/>
                <a:gdLst/>
                <a:ahLst/>
                <a:rect l="l" t="t" r="r" b="b"/>
                <a:pathLst>
                  <a:path w="768071" h="26086">
                    <a:moveTo>
                      <a:pt x="0" y="15634"/>
                    </a:moveTo>
                    <a:cubicBezTo>
                      <a:pt x="107036" y="5753"/>
                      <a:pt x="233578" y="0"/>
                      <a:pt x="373799" y="1689"/>
                    </a:cubicBezTo>
                    <a:cubicBezTo>
                      <a:pt x="521716" y="3480"/>
                      <a:pt x="658165" y="12433"/>
                      <a:pt x="768071" y="2608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06" name="CustomShape 14"/>
              <p:cNvSpPr/>
              <p:nvPr/>
            </p:nvSpPr>
            <p:spPr>
              <a:xfrm>
                <a:off x="1494360" y="6433920"/>
                <a:ext cx="631800" cy="20520"/>
              </a:xfrm>
              <a:custGeom>
                <a:avLst/>
                <a:gdLst/>
                <a:ahLst/>
                <a:rect l="l" t="t" r="r" b="b"/>
                <a:pathLst>
                  <a:path w="729691" h="25730">
                    <a:moveTo>
                      <a:pt x="0" y="15011"/>
                    </a:moveTo>
                    <a:cubicBezTo>
                      <a:pt x="101219" y="5067"/>
                      <a:pt x="224244" y="0"/>
                      <a:pt x="356857" y="1600"/>
                    </a:cubicBezTo>
                    <a:cubicBezTo>
                      <a:pt x="496722" y="3289"/>
                      <a:pt x="625754" y="12154"/>
                      <a:pt x="729691" y="2573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07" name="CustomShape 15"/>
              <p:cNvSpPr/>
              <p:nvPr/>
            </p:nvSpPr>
            <p:spPr>
              <a:xfrm>
                <a:off x="2100960" y="6140160"/>
                <a:ext cx="44280" cy="87120"/>
              </a:xfrm>
              <a:custGeom>
                <a:avLst/>
                <a:gdLst/>
                <a:ahLst/>
                <a:rect l="l" t="t" r="r" b="b"/>
                <a:pathLst>
                  <a:path w="50965" h="107925">
                    <a:moveTo>
                      <a:pt x="35979" y="7493"/>
                    </a:moveTo>
                    <a:cubicBezTo>
                      <a:pt x="35979" y="7493"/>
                      <a:pt x="4496" y="0"/>
                      <a:pt x="2997" y="28473"/>
                    </a:cubicBezTo>
                    <a:cubicBezTo>
                      <a:pt x="1499" y="56960"/>
                      <a:pt x="2997" y="92939"/>
                      <a:pt x="2997" y="92939"/>
                    </a:cubicBezTo>
                    <a:cubicBezTo>
                      <a:pt x="2997" y="92939"/>
                      <a:pt x="0" y="107925"/>
                      <a:pt x="25489" y="106426"/>
                    </a:cubicBezTo>
                    <a:cubicBezTo>
                      <a:pt x="50965" y="104927"/>
                      <a:pt x="34849" y="106426"/>
                      <a:pt x="34849" y="10642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08" name="CustomShape 16"/>
              <p:cNvSpPr/>
              <p:nvPr/>
            </p:nvSpPr>
            <p:spPr>
              <a:xfrm>
                <a:off x="1497600" y="6460920"/>
                <a:ext cx="487080" cy="131760"/>
              </a:xfrm>
              <a:custGeom>
                <a:avLst/>
                <a:gdLst/>
                <a:ahLst/>
                <a:rect l="l" t="t" r="r" b="b"/>
                <a:pathLst>
                  <a:path w="563969" h="164135">
                    <a:moveTo>
                      <a:pt x="0" y="0"/>
                    </a:moveTo>
                    <a:lnTo>
                      <a:pt x="17615" y="82436"/>
                    </a:lnTo>
                    <a:cubicBezTo>
                      <a:pt x="17615" y="82436"/>
                      <a:pt x="29604" y="144640"/>
                      <a:pt x="129286" y="154013"/>
                    </a:cubicBezTo>
                    <a:lnTo>
                      <a:pt x="130035" y="134899"/>
                    </a:lnTo>
                    <a:cubicBezTo>
                      <a:pt x="130035" y="134899"/>
                      <a:pt x="285166" y="107925"/>
                      <a:pt x="563969" y="145390"/>
                    </a:cubicBezTo>
                    <a:lnTo>
                      <a:pt x="563969" y="164135"/>
                    </a:ln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09" name="CustomShape 17"/>
              <p:cNvSpPr/>
              <p:nvPr/>
            </p:nvSpPr>
            <p:spPr>
              <a:xfrm>
                <a:off x="1497600" y="6057720"/>
                <a:ext cx="87120" cy="247680"/>
              </a:xfrm>
              <a:custGeom>
                <a:avLst/>
                <a:gdLst/>
                <a:ahLst/>
                <a:rect l="l" t="t" r="r" b="b"/>
                <a:pathLst>
                  <a:path w="101181" h="309524">
                    <a:moveTo>
                      <a:pt x="51714" y="0"/>
                    </a:moveTo>
                    <a:lnTo>
                      <a:pt x="12751" y="0"/>
                    </a:lnTo>
                    <a:cubicBezTo>
                      <a:pt x="12751" y="0"/>
                      <a:pt x="749" y="6744"/>
                      <a:pt x="749" y="17234"/>
                    </a:cubicBezTo>
                    <a:lnTo>
                      <a:pt x="749" y="107175"/>
                    </a:lnTo>
                    <a:lnTo>
                      <a:pt x="23241" y="107175"/>
                    </a:lnTo>
                    <a:cubicBezTo>
                      <a:pt x="23241" y="107175"/>
                      <a:pt x="50216" y="148399"/>
                      <a:pt x="23241" y="205346"/>
                    </a:cubicBezTo>
                    <a:lnTo>
                      <a:pt x="0" y="205346"/>
                    </a:lnTo>
                    <a:lnTo>
                      <a:pt x="0" y="242075"/>
                    </a:lnTo>
                    <a:cubicBezTo>
                      <a:pt x="0" y="242075"/>
                      <a:pt x="0" y="256311"/>
                      <a:pt x="11989" y="269811"/>
                    </a:cubicBezTo>
                    <a:lnTo>
                      <a:pt x="45720" y="309524"/>
                    </a:lnTo>
                    <a:lnTo>
                      <a:pt x="80201" y="291541"/>
                    </a:lnTo>
                    <a:cubicBezTo>
                      <a:pt x="80201" y="291541"/>
                      <a:pt x="101181" y="278803"/>
                      <a:pt x="95186" y="256311"/>
                    </a:cubicBezTo>
                    <a:cubicBezTo>
                      <a:pt x="89192" y="233832"/>
                      <a:pt x="51714" y="0"/>
                      <a:pt x="51714" y="0"/>
                    </a:cubicBezTo>
                    <a:close/>
                  </a:path>
                </a:pathLst>
              </a:custGeom>
              <a:noFill/>
              <a:ln cap="rnd" w="136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10" name="CustomShape 18"/>
              <p:cNvSpPr/>
              <p:nvPr/>
            </p:nvSpPr>
            <p:spPr>
              <a:xfrm>
                <a:off x="1591200" y="6006960"/>
                <a:ext cx="442800" cy="271440"/>
              </a:xfrm>
              <a:custGeom>
                <a:avLst/>
                <a:gdLst/>
                <a:ahLst/>
                <a:rect l="l" t="t" r="r" b="b"/>
                <a:pathLst>
                  <a:path w="511886" h="341757">
                    <a:moveTo>
                      <a:pt x="0" y="332016"/>
                    </a:moveTo>
                    <a:cubicBezTo>
                      <a:pt x="0" y="332016"/>
                      <a:pt x="71031" y="317779"/>
                      <a:pt x="172174" y="320777"/>
                    </a:cubicBezTo>
                    <a:cubicBezTo>
                      <a:pt x="172174" y="320777"/>
                      <a:pt x="199962" y="323774"/>
                      <a:pt x="199187" y="302044"/>
                    </a:cubicBezTo>
                    <a:cubicBezTo>
                      <a:pt x="198285" y="276568"/>
                      <a:pt x="199187" y="25489"/>
                      <a:pt x="199187" y="25489"/>
                    </a:cubicBezTo>
                    <a:cubicBezTo>
                      <a:pt x="199187" y="25489"/>
                      <a:pt x="199199" y="7493"/>
                      <a:pt x="211544" y="3747"/>
                    </a:cubicBezTo>
                    <a:cubicBezTo>
                      <a:pt x="223901" y="0"/>
                      <a:pt x="226987" y="20244"/>
                      <a:pt x="226987" y="24740"/>
                    </a:cubicBezTo>
                    <a:lnTo>
                      <a:pt x="226987" y="300533"/>
                    </a:lnTo>
                    <a:cubicBezTo>
                      <a:pt x="226987" y="300533"/>
                      <a:pt x="228537" y="318529"/>
                      <a:pt x="242430" y="319278"/>
                    </a:cubicBezTo>
                    <a:cubicBezTo>
                      <a:pt x="256324" y="320027"/>
                      <a:pt x="395300" y="318529"/>
                      <a:pt x="511886" y="34175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611" name="Group 19"/>
            <p:cNvGrpSpPr/>
            <p:nvPr/>
          </p:nvGrpSpPr>
          <p:grpSpPr>
            <a:xfrm>
              <a:off x="2632680" y="6019920"/>
              <a:ext cx="584640" cy="614880"/>
              <a:chOff x="2632680" y="6019920"/>
              <a:chExt cx="584640" cy="614880"/>
            </a:xfrm>
          </p:grpSpPr>
          <p:sp>
            <p:nvSpPr>
              <p:cNvPr id="3612" name="CustomShape 20"/>
              <p:cNvSpPr/>
              <p:nvPr/>
            </p:nvSpPr>
            <p:spPr>
              <a:xfrm>
                <a:off x="2632680" y="6019920"/>
                <a:ext cx="584640" cy="614880"/>
              </a:xfrm>
              <a:custGeom>
                <a:avLst/>
                <a:gdLst/>
                <a:ahLst/>
                <a:rect l="l" t="t" r="r" b="b"/>
                <a:pathLst>
                  <a:path w="742963" h="834885">
                    <a:moveTo>
                      <a:pt x="49759" y="85979"/>
                    </a:moveTo>
                    <a:cubicBezTo>
                      <a:pt x="49759" y="85979"/>
                      <a:pt x="60312" y="12408"/>
                      <a:pt x="151219" y="6363"/>
                    </a:cubicBezTo>
                    <a:cubicBezTo>
                      <a:pt x="246812" y="0"/>
                      <a:pt x="594868" y="3073"/>
                      <a:pt x="617322" y="7671"/>
                    </a:cubicBezTo>
                    <a:cubicBezTo>
                      <a:pt x="646633" y="13665"/>
                      <a:pt x="701446" y="19876"/>
                      <a:pt x="712254" y="84671"/>
                    </a:cubicBezTo>
                    <a:cubicBezTo>
                      <a:pt x="723545" y="152362"/>
                      <a:pt x="742963" y="516687"/>
                      <a:pt x="701777" y="680390"/>
                    </a:cubicBezTo>
                    <a:cubicBezTo>
                      <a:pt x="690029" y="715836"/>
                      <a:pt x="684987" y="767512"/>
                      <a:pt x="612750" y="774662"/>
                    </a:cubicBezTo>
                    <a:lnTo>
                      <a:pt x="607517" y="802157"/>
                    </a:lnTo>
                    <a:cubicBezTo>
                      <a:pt x="607517" y="802157"/>
                      <a:pt x="610133" y="820483"/>
                      <a:pt x="581330" y="827037"/>
                    </a:cubicBezTo>
                    <a:cubicBezTo>
                      <a:pt x="552526" y="833577"/>
                      <a:pt x="528955" y="834885"/>
                      <a:pt x="528955" y="834885"/>
                    </a:cubicBezTo>
                    <a:lnTo>
                      <a:pt x="514553" y="789064"/>
                    </a:lnTo>
                    <a:cubicBezTo>
                      <a:pt x="514553" y="789064"/>
                      <a:pt x="404571" y="808698"/>
                      <a:pt x="235674" y="787756"/>
                    </a:cubicBezTo>
                    <a:lnTo>
                      <a:pt x="225209" y="832269"/>
                    </a:lnTo>
                    <a:lnTo>
                      <a:pt x="162357" y="823100"/>
                    </a:lnTo>
                    <a:cubicBezTo>
                      <a:pt x="162357" y="823100"/>
                      <a:pt x="147955" y="817867"/>
                      <a:pt x="144031" y="798233"/>
                    </a:cubicBezTo>
                    <a:lnTo>
                      <a:pt x="140094" y="778586"/>
                    </a:lnTo>
                    <a:cubicBezTo>
                      <a:pt x="140094" y="778586"/>
                      <a:pt x="55943" y="738772"/>
                      <a:pt x="47142" y="677774"/>
                    </a:cubicBezTo>
                    <a:cubicBezTo>
                      <a:pt x="47142" y="677774"/>
                      <a:pt x="0" y="397586"/>
                      <a:pt x="49759" y="8597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13" name="CustomShape 21"/>
              <p:cNvSpPr/>
              <p:nvPr/>
            </p:nvSpPr>
            <p:spPr>
              <a:xfrm>
                <a:off x="2654640" y="6030720"/>
                <a:ext cx="538920" cy="559440"/>
              </a:xfrm>
              <a:custGeom>
                <a:avLst/>
                <a:gdLst/>
                <a:ahLst/>
                <a:rect l="l" t="t" r="r" b="b"/>
                <a:pathLst>
                  <a:path w="685165" h="759701">
                    <a:moveTo>
                      <a:pt x="40043" y="81559"/>
                    </a:moveTo>
                    <a:cubicBezTo>
                      <a:pt x="40043" y="81559"/>
                      <a:pt x="0" y="339814"/>
                      <a:pt x="40043" y="641934"/>
                    </a:cubicBezTo>
                    <a:cubicBezTo>
                      <a:pt x="43485" y="667880"/>
                      <a:pt x="53429" y="692747"/>
                      <a:pt x="105499" y="706082"/>
                    </a:cubicBezTo>
                    <a:cubicBezTo>
                      <a:pt x="154788" y="720547"/>
                      <a:pt x="426707" y="759701"/>
                      <a:pt x="588632" y="708711"/>
                    </a:cubicBezTo>
                    <a:cubicBezTo>
                      <a:pt x="615036" y="700392"/>
                      <a:pt x="643141" y="678281"/>
                      <a:pt x="652780" y="641934"/>
                    </a:cubicBezTo>
                    <a:cubicBezTo>
                      <a:pt x="685165" y="519862"/>
                      <a:pt x="673329" y="97917"/>
                      <a:pt x="663423" y="66637"/>
                    </a:cubicBezTo>
                    <a:cubicBezTo>
                      <a:pt x="656336" y="44297"/>
                      <a:pt x="639445" y="14795"/>
                      <a:pt x="567398" y="10465"/>
                    </a:cubicBezTo>
                    <a:cubicBezTo>
                      <a:pt x="393091" y="0"/>
                      <a:pt x="147333" y="5918"/>
                      <a:pt x="115977" y="11773"/>
                    </a:cubicBezTo>
                    <a:cubicBezTo>
                      <a:pt x="115977" y="11773"/>
                      <a:pt x="53137" y="21336"/>
                      <a:pt x="40043" y="8155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14" name="CustomShape 22"/>
              <p:cNvSpPr/>
              <p:nvPr/>
            </p:nvSpPr>
            <p:spPr>
              <a:xfrm>
                <a:off x="2732400" y="6065640"/>
                <a:ext cx="402480" cy="475560"/>
              </a:xfrm>
              <a:custGeom>
                <a:avLst/>
                <a:gdLst/>
                <a:ahLst/>
                <a:rect l="l" t="t" r="r" b="b"/>
                <a:pathLst>
                  <a:path w="532739" h="660386">
                    <a:moveTo>
                      <a:pt x="16379" y="29923"/>
                    </a:moveTo>
                    <a:cubicBezTo>
                      <a:pt x="16379" y="29923"/>
                      <a:pt x="13763" y="6784"/>
                      <a:pt x="45183" y="5488"/>
                    </a:cubicBezTo>
                    <a:cubicBezTo>
                      <a:pt x="76603" y="4193"/>
                      <a:pt x="293950" y="-6183"/>
                      <a:pt x="465464" y="5488"/>
                    </a:cubicBezTo>
                    <a:cubicBezTo>
                      <a:pt x="465464" y="5488"/>
                      <a:pt x="488086" y="1244"/>
                      <a:pt x="490699" y="29923"/>
                    </a:cubicBezTo>
                    <a:cubicBezTo>
                      <a:pt x="497579" y="105438"/>
                      <a:pt x="516466" y="358796"/>
                      <a:pt x="507709" y="458488"/>
                    </a:cubicBezTo>
                    <a:cubicBezTo>
                      <a:pt x="498952" y="558180"/>
                      <a:pt x="513346" y="601949"/>
                      <a:pt x="438159" y="628076"/>
                    </a:cubicBezTo>
                    <a:cubicBezTo>
                      <a:pt x="362972" y="654203"/>
                      <a:pt x="129443" y="651653"/>
                      <a:pt x="56585" y="615249"/>
                    </a:cubicBezTo>
                    <a:cubicBezTo>
                      <a:pt x="-16273" y="578845"/>
                      <a:pt x="7714" y="507207"/>
                      <a:pt x="1013" y="409653"/>
                    </a:cubicBezTo>
                    <a:cubicBezTo>
                      <a:pt x="1877" y="333567"/>
                      <a:pt x="-7192" y="276303"/>
                      <a:pt x="16379" y="29923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15" name="CustomShape 23"/>
              <p:cNvSpPr/>
              <p:nvPr/>
            </p:nvSpPr>
            <p:spPr>
              <a:xfrm>
                <a:off x="2833920" y="6095880"/>
                <a:ext cx="198000" cy="53640"/>
              </a:xfrm>
              <a:custGeom>
                <a:avLst/>
                <a:gdLst/>
                <a:ahLst/>
                <a:rect l="l" t="t" r="r" b="b"/>
                <a:pathLst>
                  <a:path w="252260" h="73317">
                    <a:moveTo>
                      <a:pt x="3492" y="10477"/>
                    </a:moveTo>
                    <a:lnTo>
                      <a:pt x="876" y="59360"/>
                    </a:lnTo>
                    <a:cubicBezTo>
                      <a:pt x="876" y="59360"/>
                      <a:pt x="0" y="72454"/>
                      <a:pt x="13094" y="72454"/>
                    </a:cubicBezTo>
                    <a:lnTo>
                      <a:pt x="238290" y="72454"/>
                    </a:lnTo>
                    <a:cubicBezTo>
                      <a:pt x="238290" y="72454"/>
                      <a:pt x="251384" y="73317"/>
                      <a:pt x="251384" y="60223"/>
                    </a:cubicBezTo>
                    <a:cubicBezTo>
                      <a:pt x="251384" y="47142"/>
                      <a:pt x="250508" y="9601"/>
                      <a:pt x="250508" y="9601"/>
                    </a:cubicBezTo>
                    <a:cubicBezTo>
                      <a:pt x="250508" y="9601"/>
                      <a:pt x="252260" y="876"/>
                      <a:pt x="240030" y="876"/>
                    </a:cubicBezTo>
                    <a:lnTo>
                      <a:pt x="16586" y="876"/>
                    </a:lnTo>
                    <a:cubicBezTo>
                      <a:pt x="16586" y="876"/>
                      <a:pt x="4356" y="0"/>
                      <a:pt x="3492" y="1047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16" name="CustomShape 24"/>
              <p:cNvSpPr/>
              <p:nvPr/>
            </p:nvSpPr>
            <p:spPr>
              <a:xfrm>
                <a:off x="27626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17" name="CustomShape 25"/>
              <p:cNvSpPr/>
              <p:nvPr/>
            </p:nvSpPr>
            <p:spPr>
              <a:xfrm>
                <a:off x="30002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18" name="CustomShape 26"/>
              <p:cNvSpPr/>
              <p:nvPr/>
            </p:nvSpPr>
            <p:spPr>
              <a:xfrm>
                <a:off x="2874960" y="616248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19" name="CustomShape 27"/>
              <p:cNvSpPr/>
              <p:nvPr/>
            </p:nvSpPr>
            <p:spPr>
              <a:xfrm>
                <a:off x="27626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0" name="CustomShape 28"/>
              <p:cNvSpPr/>
              <p:nvPr/>
            </p:nvSpPr>
            <p:spPr>
              <a:xfrm>
                <a:off x="30002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1" name="CustomShape 29"/>
              <p:cNvSpPr/>
              <p:nvPr/>
            </p:nvSpPr>
            <p:spPr>
              <a:xfrm>
                <a:off x="2874960" y="6198840"/>
                <a:ext cx="112320" cy="2520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2" name="CustomShape 30"/>
              <p:cNvSpPr/>
              <p:nvPr/>
            </p:nvSpPr>
            <p:spPr>
              <a:xfrm>
                <a:off x="27626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3" name="CustomShape 31"/>
              <p:cNvSpPr/>
              <p:nvPr/>
            </p:nvSpPr>
            <p:spPr>
              <a:xfrm>
                <a:off x="30002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4" name="CustomShape 32"/>
              <p:cNvSpPr/>
              <p:nvPr/>
            </p:nvSpPr>
            <p:spPr>
              <a:xfrm>
                <a:off x="2874960" y="623376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78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5" name="CustomShape 33"/>
              <p:cNvSpPr/>
              <p:nvPr/>
            </p:nvSpPr>
            <p:spPr>
              <a:xfrm>
                <a:off x="27626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6" name="CustomShape 34"/>
              <p:cNvSpPr/>
              <p:nvPr/>
            </p:nvSpPr>
            <p:spPr>
              <a:xfrm>
                <a:off x="30002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7" name="CustomShape 35"/>
              <p:cNvSpPr/>
              <p:nvPr/>
            </p:nvSpPr>
            <p:spPr>
              <a:xfrm>
                <a:off x="2874960" y="627012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38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8" name="CustomShape 36"/>
              <p:cNvSpPr/>
              <p:nvPr/>
            </p:nvSpPr>
            <p:spPr>
              <a:xfrm>
                <a:off x="2833920" y="6409800"/>
                <a:ext cx="213840" cy="75960"/>
              </a:xfrm>
              <a:custGeom>
                <a:avLst/>
                <a:gdLst/>
                <a:ahLst/>
                <a:rect l="l" t="t" r="r" b="b"/>
                <a:pathLst>
                  <a:path w="232182" h="185471">
                    <a:moveTo>
                      <a:pt x="232182" y="92735"/>
                    </a:moveTo>
                    <a:cubicBezTo>
                      <a:pt x="232182" y="143955"/>
                      <a:pt x="180213" y="185471"/>
                      <a:pt x="116091" y="185471"/>
                    </a:cubicBezTo>
                    <a:cubicBezTo>
                      <a:pt x="51969" y="185471"/>
                      <a:pt x="0" y="143955"/>
                      <a:pt x="0" y="92735"/>
                    </a:cubicBezTo>
                    <a:cubicBezTo>
                      <a:pt x="0" y="41516"/>
                      <a:pt x="51969" y="0"/>
                      <a:pt x="116091" y="0"/>
                    </a:cubicBezTo>
                    <a:cubicBezTo>
                      <a:pt x="180213" y="0"/>
                      <a:pt x="232182" y="41516"/>
                      <a:pt x="232182" y="92735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9" name="CustomShape 37"/>
              <p:cNvSpPr/>
              <p:nvPr/>
            </p:nvSpPr>
            <p:spPr>
              <a:xfrm>
                <a:off x="2680200" y="6046560"/>
                <a:ext cx="496080" cy="513720"/>
              </a:xfrm>
              <a:custGeom>
                <a:avLst/>
                <a:gdLst/>
                <a:ahLst/>
                <a:rect l="l" t="t" r="r" b="b"/>
                <a:pathLst>
                  <a:path w="630326" h="699021">
                    <a:moveTo>
                      <a:pt x="604888" y="594957"/>
                    </a:moveTo>
                    <a:cubicBezTo>
                      <a:pt x="593636" y="672897"/>
                      <a:pt x="527075" y="674218"/>
                      <a:pt x="485216" y="682117"/>
                    </a:cubicBezTo>
                    <a:cubicBezTo>
                      <a:pt x="340817" y="699021"/>
                      <a:pt x="213563" y="688810"/>
                      <a:pt x="85649" y="664007"/>
                    </a:cubicBezTo>
                    <a:cubicBezTo>
                      <a:pt x="23711" y="650672"/>
                      <a:pt x="27838" y="618134"/>
                      <a:pt x="24549" y="598386"/>
                    </a:cubicBezTo>
                    <a:cubicBezTo>
                      <a:pt x="14313" y="499999"/>
                      <a:pt x="0" y="219024"/>
                      <a:pt x="29921" y="66828"/>
                    </a:cubicBezTo>
                    <a:cubicBezTo>
                      <a:pt x="33807" y="44971"/>
                      <a:pt x="55943" y="17539"/>
                      <a:pt x="87376" y="10389"/>
                    </a:cubicBezTo>
                    <a:cubicBezTo>
                      <a:pt x="133033" y="0"/>
                      <a:pt x="487451" y="1702"/>
                      <a:pt x="562534" y="11709"/>
                    </a:cubicBezTo>
                    <a:cubicBezTo>
                      <a:pt x="586206" y="14872"/>
                      <a:pt x="611822" y="38253"/>
                      <a:pt x="614502" y="73063"/>
                    </a:cubicBezTo>
                    <a:cubicBezTo>
                      <a:pt x="617042" y="106096"/>
                      <a:pt x="630326" y="340157"/>
                      <a:pt x="604888" y="59495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630" name="CustomShape 38"/>
            <p:cNvSpPr/>
            <p:nvPr/>
          </p:nvSpPr>
          <p:spPr>
            <a:xfrm flipV="1">
              <a:off x="44280" y="6292800"/>
              <a:ext cx="290520" cy="25200"/>
            </a:xfrm>
            <a:custGeom>
              <a:avLst/>
              <a:gdLst/>
              <a:ahLst/>
              <a:rect l="l" t="t" r="r" b="b"/>
              <a:pathLst>
                <a:path w="863995" h="0">
                  <a:moveTo>
                    <a:pt x="863995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b58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1" name="CustomShape 39"/>
            <p:cNvSpPr/>
            <p:nvPr/>
          </p:nvSpPr>
          <p:spPr>
            <a:xfrm flipV="1">
              <a:off x="4670280" y="6262200"/>
              <a:ext cx="4294440" cy="47520"/>
            </a:xfrm>
            <a:custGeom>
              <a:avLst/>
              <a:gdLst/>
              <a:ahLst/>
              <a:rect l="l" t="t" r="r" b="b"/>
              <a:pathLst>
                <a:path w="827996" h="0">
                  <a:moveTo>
                    <a:pt x="827996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d5a9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2" name="CustomShape 40"/>
            <p:cNvSpPr/>
            <p:nvPr/>
          </p:nvSpPr>
          <p:spPr>
            <a:xfrm>
              <a:off x="3206520" y="6318000"/>
              <a:ext cx="414360" cy="28440"/>
            </a:xfrm>
            <a:custGeom>
              <a:avLst/>
              <a:gdLst/>
              <a:ahLst/>
              <a:rect l="l" t="t" r="r" b="b"/>
              <a:pathLst>
                <a:path w="406794" h="0">
                  <a:moveTo>
                    <a:pt x="0" y="0"/>
                  </a:moveTo>
                  <a:lnTo>
                    <a:pt x="406794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3" name="CustomShape 41"/>
            <p:cNvSpPr/>
            <p:nvPr/>
          </p:nvSpPr>
          <p:spPr>
            <a:xfrm>
              <a:off x="2090520" y="6319800"/>
              <a:ext cx="563400" cy="33120"/>
            </a:xfrm>
            <a:custGeom>
              <a:avLst/>
              <a:gdLst/>
              <a:ahLst/>
              <a:rect l="l" t="t" r="r" b="b"/>
              <a:pathLst>
                <a:path w="421195" h="0">
                  <a:moveTo>
                    <a:pt x="0" y="0"/>
                  </a:moveTo>
                  <a:lnTo>
                    <a:pt x="421195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4" name="CustomShape 42"/>
            <p:cNvSpPr/>
            <p:nvPr/>
          </p:nvSpPr>
          <p:spPr>
            <a:xfrm flipV="1">
              <a:off x="1055520" y="6296040"/>
              <a:ext cx="452160" cy="26640"/>
            </a:xfrm>
            <a:custGeom>
              <a:avLst/>
              <a:gdLst/>
              <a:ahLst/>
              <a:rect l="l" t="t" r="r" b="b"/>
              <a:pathLst>
                <a:path w="421196" h="0">
                  <a:moveTo>
                    <a:pt x="0" y="0"/>
                  </a:moveTo>
                  <a:lnTo>
                    <a:pt x="421196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635" name="Рисунок 13" descr=""/>
            <p:cNvPicPr/>
            <p:nvPr/>
          </p:nvPicPr>
          <p:blipFill>
            <a:blip r:embed="rId1"/>
            <a:stretch/>
          </p:blipFill>
          <p:spPr>
            <a:xfrm>
              <a:off x="334800" y="5925240"/>
              <a:ext cx="737640" cy="713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636" name="Group 43"/>
            <p:cNvGrpSpPr/>
            <p:nvPr/>
          </p:nvGrpSpPr>
          <p:grpSpPr>
            <a:xfrm>
              <a:off x="3620520" y="5988960"/>
              <a:ext cx="1050120" cy="769680"/>
              <a:chOff x="3620520" y="5988960"/>
              <a:chExt cx="1050120" cy="769680"/>
            </a:xfrm>
          </p:grpSpPr>
          <p:sp>
            <p:nvSpPr>
              <p:cNvPr id="3637" name="CustomShape 44"/>
              <p:cNvSpPr/>
              <p:nvPr/>
            </p:nvSpPr>
            <p:spPr>
              <a:xfrm>
                <a:off x="4135320" y="6001560"/>
                <a:ext cx="20520" cy="18720"/>
              </a:xfrm>
              <a:custGeom>
                <a:avLst/>
                <a:gdLst/>
                <a:ahLst/>
                <a:rect l="l" t="t" r="r" b="b"/>
                <a:pathLst>
                  <a:path w="26175" h="26162">
                    <a:moveTo>
                      <a:pt x="0" y="13094"/>
                    </a:moveTo>
                    <a:cubicBezTo>
                      <a:pt x="0" y="5855"/>
                      <a:pt x="5867" y="0"/>
                      <a:pt x="13094" y="0"/>
                    </a:cubicBezTo>
                    <a:cubicBezTo>
                      <a:pt x="20320" y="0"/>
                      <a:pt x="26162" y="5855"/>
                      <a:pt x="26175" y="13094"/>
                    </a:cubicBezTo>
                    <a:cubicBezTo>
                      <a:pt x="26175" y="20320"/>
                      <a:pt x="20320" y="26162"/>
                      <a:pt x="13094" y="26162"/>
                    </a:cubicBezTo>
                    <a:cubicBezTo>
                      <a:pt x="5867" y="26162"/>
                      <a:pt x="0" y="20333"/>
                      <a:pt x="0" y="13094"/>
                    </a:cubicBezTo>
                    <a:close/>
                  </a:path>
                </a:pathLst>
              </a:custGeom>
              <a:noFill/>
              <a:ln cap="rnd" w="8640">
                <a:solidFill>
                  <a:srgbClr val="009ad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38" name="CustomShape 45"/>
              <p:cNvSpPr/>
              <p:nvPr/>
            </p:nvSpPr>
            <p:spPr>
              <a:xfrm>
                <a:off x="3661560" y="6031800"/>
                <a:ext cx="967680" cy="583920"/>
              </a:xfrm>
              <a:custGeom>
                <a:avLst/>
                <a:gdLst/>
                <a:ahLst/>
                <a:rect l="l" t="t" r="r" b="b"/>
                <a:pathLst>
                  <a:path w="1227798" h="792785">
                    <a:moveTo>
                      <a:pt x="0" y="792785"/>
                    </a:moveTo>
                    <a:lnTo>
                      <a:pt x="0" y="0"/>
                    </a:lnTo>
                    <a:lnTo>
                      <a:pt x="1227798" y="0"/>
                    </a:lnTo>
                    <a:lnTo>
                      <a:pt x="1227798" y="787768"/>
                    </a:lnTo>
                    <a:lnTo>
                      <a:pt x="1227798" y="792785"/>
                    </a:lnTo>
                    <a:lnTo>
                      <a:pt x="0" y="792785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f5b9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39" name="CustomShape 46"/>
              <p:cNvSpPr/>
              <p:nvPr/>
            </p:nvSpPr>
            <p:spPr>
              <a:xfrm>
                <a:off x="3841200" y="6309360"/>
                <a:ext cx="33120" cy="21960"/>
              </a:xfrm>
              <a:custGeom>
                <a:avLst/>
                <a:gdLst/>
                <a:ahLst/>
                <a:rect l="l" t="t" r="r" b="b"/>
                <a:pathLst>
                  <a:path w="59654" h="29026">
                    <a:moveTo>
                      <a:pt x="32523" y="1154"/>
                    </a:moveTo>
                    <a:cubicBezTo>
                      <a:pt x="-27131" y="2016"/>
                      <a:pt x="-22610" y="3448"/>
                      <a:pt x="-22610" y="3448"/>
                    </a:cubicBezTo>
                    <a:lnTo>
                      <a:pt x="7201" y="29026"/>
                    </a:lnTo>
                    <a:cubicBezTo>
                      <a:pt x="0" y="21978"/>
                      <a:pt x="3086" y="6826"/>
                      <a:pt x="13957" y="2280"/>
                    </a:cubicBezTo>
                    <a:cubicBezTo>
                      <a:pt x="19399" y="0"/>
                      <a:pt x="26641" y="292"/>
                      <a:pt x="32523" y="11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40" name="CustomShape 47"/>
              <p:cNvSpPr/>
              <p:nvPr/>
            </p:nvSpPr>
            <p:spPr>
              <a:xfrm>
                <a:off x="3620520" y="5988960"/>
                <a:ext cx="1050120" cy="769680"/>
              </a:xfrm>
              <a:custGeom>
                <a:avLst/>
                <a:gdLst/>
                <a:ahLst/>
                <a:rect l="l" t="t" r="r" b="b"/>
                <a:pathLst>
                  <a:path w="1334554" h="1045121">
                    <a:moveTo>
                      <a:pt x="1298105" y="0"/>
                    </a:moveTo>
                    <a:lnTo>
                      <a:pt x="36436" y="0"/>
                    </a:lnTo>
                    <a:cubicBezTo>
                      <a:pt x="16307" y="0"/>
                      <a:pt x="12" y="16294"/>
                      <a:pt x="12" y="36436"/>
                    </a:cubicBezTo>
                    <a:lnTo>
                      <a:pt x="0" y="873189"/>
                    </a:lnTo>
                    <a:cubicBezTo>
                      <a:pt x="12" y="893318"/>
                      <a:pt x="16307" y="909650"/>
                      <a:pt x="36436" y="909650"/>
                    </a:cubicBezTo>
                    <a:lnTo>
                      <a:pt x="511911" y="909650"/>
                    </a:lnTo>
                    <a:cubicBezTo>
                      <a:pt x="510997" y="927621"/>
                      <a:pt x="507200" y="934949"/>
                      <a:pt x="495097" y="946887"/>
                    </a:cubicBezTo>
                    <a:cubicBezTo>
                      <a:pt x="486054" y="955777"/>
                      <a:pt x="474535" y="959015"/>
                      <a:pt x="464058" y="970648"/>
                    </a:cubicBezTo>
                    <a:cubicBezTo>
                      <a:pt x="453758" y="982459"/>
                      <a:pt x="447573" y="1001128"/>
                      <a:pt x="447573" y="1038441"/>
                    </a:cubicBezTo>
                    <a:lnTo>
                      <a:pt x="447573" y="1045121"/>
                    </a:lnTo>
                    <a:lnTo>
                      <a:pt x="886968" y="1045121"/>
                    </a:lnTo>
                    <a:lnTo>
                      <a:pt x="886968" y="1038441"/>
                    </a:lnTo>
                    <a:cubicBezTo>
                      <a:pt x="886968" y="1001128"/>
                      <a:pt x="880795" y="982459"/>
                      <a:pt x="870471" y="970648"/>
                    </a:cubicBezTo>
                    <a:cubicBezTo>
                      <a:pt x="860018" y="959015"/>
                      <a:pt x="848487" y="955777"/>
                      <a:pt x="839432" y="946887"/>
                    </a:cubicBezTo>
                    <a:cubicBezTo>
                      <a:pt x="827341" y="934949"/>
                      <a:pt x="823557" y="927621"/>
                      <a:pt x="822655" y="909650"/>
                    </a:cubicBezTo>
                    <a:lnTo>
                      <a:pt x="1298105" y="909650"/>
                    </a:lnTo>
                    <a:cubicBezTo>
                      <a:pt x="1318234" y="909650"/>
                      <a:pt x="1334529" y="893318"/>
                      <a:pt x="1334529" y="873189"/>
                    </a:cubicBezTo>
                    <a:lnTo>
                      <a:pt x="1334554" y="873189"/>
                    </a:lnTo>
                    <a:lnTo>
                      <a:pt x="1334554" y="36436"/>
                    </a:lnTo>
                    <a:cubicBezTo>
                      <a:pt x="1334529" y="16294"/>
                      <a:pt x="1318234" y="0"/>
                      <a:pt x="1298105" y="0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3539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641" name="Рисунок 19" descr=""/>
              <p:cNvPicPr/>
              <p:nvPr/>
            </p:nvPicPr>
            <p:blipFill>
              <a:blip r:embed="rId2"/>
              <a:srcRect l="48856" t="13487" r="2044" b="3235"/>
              <a:stretch/>
            </p:blipFill>
            <p:spPr>
              <a:xfrm>
                <a:off x="3752640" y="6061320"/>
                <a:ext cx="726480" cy="547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aphicFrame>
        <p:nvGraphicFramePr>
          <p:cNvPr id="3642" name="Object 48"/>
          <p:cNvGraphicFramePr/>
          <p:nvPr/>
        </p:nvGraphicFramePr>
        <p:xfrm>
          <a:off x="6926400" y="5821200"/>
          <a:ext cx="1923840" cy="33984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3643" name="Объект 54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6926400" y="5821200"/>
                    <a:ext cx="1923840" cy="339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3644" name="Рисунок 55" descr=""/>
          <p:cNvPicPr/>
          <p:nvPr/>
        </p:nvPicPr>
        <p:blipFill>
          <a:blip r:embed="rId5"/>
          <a:srcRect l="9407" t="16557" r="49890" b="15594"/>
          <a:stretch/>
        </p:blipFill>
        <p:spPr>
          <a:xfrm>
            <a:off x="520560" y="122400"/>
            <a:ext cx="2001960" cy="888840"/>
          </a:xfrm>
          <a:prstGeom prst="rect">
            <a:avLst/>
          </a:prstGeom>
          <a:ln w="0">
            <a:noFill/>
          </a:ln>
        </p:spPr>
      </p:pic>
      <p:sp>
        <p:nvSpPr>
          <p:cNvPr id="3645" name="CustomShape 49"/>
          <p:cNvSpPr/>
          <p:nvPr/>
        </p:nvSpPr>
        <p:spPr>
          <a:xfrm>
            <a:off x="2684520" y="428760"/>
            <a:ext cx="590220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Calibri Light"/>
              </a:rPr>
              <a:t>Разработчик программно-аппаратных комплексов для АПК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46" name="CustomShape 50"/>
          <p:cNvSpPr/>
          <p:nvPr/>
        </p:nvSpPr>
        <p:spPr>
          <a:xfrm>
            <a:off x="2030400" y="1307880"/>
            <a:ext cx="4578840" cy="58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3200" spc="-1" strike="noStrike">
                <a:solidFill>
                  <a:srgbClr val="c00000"/>
                </a:solidFill>
                <a:latin typeface="Calibri Light"/>
                <a:ea typeface="Times New Roman"/>
              </a:rPr>
              <a:t>Маститное молоко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647" name="Picture 2" descr="https://thumbs.dreamstime.com/b/%D0%BC%D0%BE%D0%BB%D0%BE%D0%BA%D0%BE-%D1%87%D0%BE%D0%BD%D1%81%D0%B5%D1%80%D0%B2%D0%BD%D0%BE%D0%B9-%D0%B1%D0%B0%D0%BD%D0%BA%D1%8B-%D1%80%D0%B0%D0%B7%D0%BB%D0%B8%D0%BB%D0%BE-7603868.jpg"/>
          <p:cNvPicPr/>
          <p:nvPr/>
        </p:nvPicPr>
        <p:blipFill>
          <a:blip r:embed="rId6"/>
          <a:stretch/>
        </p:blipFill>
        <p:spPr>
          <a:xfrm>
            <a:off x="6340320" y="1090440"/>
            <a:ext cx="2479680" cy="1586160"/>
          </a:xfrm>
          <a:prstGeom prst="rect">
            <a:avLst/>
          </a:prstGeom>
          <a:ln w="0">
            <a:noFill/>
          </a:ln>
        </p:spPr>
      </p:pic>
      <p:sp>
        <p:nvSpPr>
          <p:cNvPr id="3648" name="CustomShape 51"/>
          <p:cNvSpPr/>
          <p:nvPr/>
        </p:nvSpPr>
        <p:spPr>
          <a:xfrm>
            <a:off x="187200" y="1927800"/>
            <a:ext cx="7391520" cy="448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marL="342720" indent="-342720">
              <a:lnSpc>
                <a:spcPct val="100000"/>
              </a:lnSpc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Молоко, которое приходится выливать 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	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	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          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в основном из-за инфекций вымени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lnSpc>
                <a:spcPct val="100000"/>
              </a:lnSpc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lnSpc>
                <a:spcPct val="100000"/>
              </a:lnSpc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Все затраты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(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корма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, 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труд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и т.д.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) 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на производство этого маститного молока были оплачены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…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lnSpc>
                <a:spcPct val="100000"/>
              </a:lnSpc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lnSpc>
                <a:spcPct val="100000"/>
              </a:lnSpc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Благодаря предупреждению на ранней стадии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, 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система 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Milk IT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существенно сокращает период восстановления после инфекций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lnSpc>
                <a:spcPct val="100000"/>
              </a:lnSpc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lnSpc>
                <a:spcPct val="100000"/>
              </a:lnSpc>
              <a:buClr>
                <a:srgbClr val="134263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Это приводит к увеличению производства молока на</a:t>
            </a:r>
            <a:r>
              <a:rPr b="1" lang="en-US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 3.5% </a:t>
            </a:r>
            <a:r>
              <a:rPr b="1" lang="ru-RU" sz="2000" spc="-1" strike="noStrike">
                <a:solidFill>
                  <a:srgbClr val="134263"/>
                </a:solidFill>
                <a:latin typeface="Times New Roman"/>
                <a:ea typeface="Times New Roman"/>
              </a:rPr>
              <a:t>ежегодно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marL="34272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nodeType="clickEffect" fill="hold">
                      <p:stCondLst>
                        <p:cond delay="0"/>
                      </p:stCondLst>
                      <p:childTnLst>
                        <p:par>
                          <p:cTn id="5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afterEffect" fill="hold" presetClass="entr" presetID="17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3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3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" dur="500" fill="hold"/>
                                        <p:tgtEl>
                                          <p:spTgt spid="3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500" fill="hold"/>
                                        <p:tgtEl>
                                          <p:spTgt spid="3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8" dur="500"/>
                                        <p:tgtEl>
                                          <p:spTgt spid="3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9" name="Group 1"/>
          <p:cNvGrpSpPr/>
          <p:nvPr/>
        </p:nvGrpSpPr>
        <p:grpSpPr>
          <a:xfrm>
            <a:off x="44280" y="5665680"/>
            <a:ext cx="8920440" cy="1116000"/>
            <a:chOff x="44280" y="5665680"/>
            <a:chExt cx="8920440" cy="1116000"/>
          </a:xfrm>
        </p:grpSpPr>
        <p:grpSp>
          <p:nvGrpSpPr>
            <p:cNvPr id="3650" name="Group 2"/>
            <p:cNvGrpSpPr/>
            <p:nvPr/>
          </p:nvGrpSpPr>
          <p:grpSpPr>
            <a:xfrm>
              <a:off x="1361160" y="5665680"/>
              <a:ext cx="804600" cy="1116000"/>
              <a:chOff x="1361160" y="5665680"/>
              <a:chExt cx="804600" cy="1116000"/>
            </a:xfrm>
          </p:grpSpPr>
          <p:sp>
            <p:nvSpPr>
              <p:cNvPr id="3651" name="CustomShape 3"/>
              <p:cNvSpPr/>
              <p:nvPr/>
            </p:nvSpPr>
            <p:spPr>
              <a:xfrm>
                <a:off x="1361160" y="5665680"/>
                <a:ext cx="804600" cy="1116000"/>
              </a:xfrm>
              <a:custGeom>
                <a:avLst/>
                <a:gdLst/>
                <a:ahLst/>
                <a:rect l="l" t="t" r="r" b="b"/>
                <a:pathLst>
                  <a:path w="930834" h="1398486">
                    <a:moveTo>
                      <a:pt x="47219" y="61824"/>
                    </a:moveTo>
                    <a:lnTo>
                      <a:pt x="342875" y="51702"/>
                    </a:lnTo>
                    <a:cubicBezTo>
                      <a:pt x="342875" y="51702"/>
                      <a:pt x="557606" y="0"/>
                      <a:pt x="801548" y="87681"/>
                    </a:cubicBezTo>
                    <a:cubicBezTo>
                      <a:pt x="801548" y="87681"/>
                      <a:pt x="846519" y="114668"/>
                      <a:pt x="857758" y="160757"/>
                    </a:cubicBezTo>
                    <a:cubicBezTo>
                      <a:pt x="868998" y="206845"/>
                      <a:pt x="877989" y="247320"/>
                      <a:pt x="883615" y="300152"/>
                    </a:cubicBezTo>
                    <a:cubicBezTo>
                      <a:pt x="883615" y="300152"/>
                      <a:pt x="912838" y="313639"/>
                      <a:pt x="921842" y="324879"/>
                    </a:cubicBezTo>
                    <a:cubicBezTo>
                      <a:pt x="930834" y="336131"/>
                      <a:pt x="929716" y="347370"/>
                      <a:pt x="929716" y="359740"/>
                    </a:cubicBezTo>
                    <a:cubicBezTo>
                      <a:pt x="929716" y="372097"/>
                      <a:pt x="930834" y="390093"/>
                      <a:pt x="930834" y="390093"/>
                    </a:cubicBezTo>
                    <a:lnTo>
                      <a:pt x="909472" y="413690"/>
                    </a:lnTo>
                    <a:lnTo>
                      <a:pt x="907225" y="438429"/>
                    </a:lnTo>
                    <a:lnTo>
                      <a:pt x="890359" y="454165"/>
                    </a:lnTo>
                    <a:cubicBezTo>
                      <a:pt x="890359" y="454165"/>
                      <a:pt x="925208" y="451917"/>
                      <a:pt x="924090" y="511505"/>
                    </a:cubicBezTo>
                    <a:cubicBezTo>
                      <a:pt x="922960" y="571081"/>
                      <a:pt x="922960" y="718350"/>
                      <a:pt x="922960" y="718350"/>
                    </a:cubicBezTo>
                    <a:cubicBezTo>
                      <a:pt x="922960" y="718350"/>
                      <a:pt x="912838" y="758825"/>
                      <a:pt x="894855" y="777938"/>
                    </a:cubicBezTo>
                    <a:cubicBezTo>
                      <a:pt x="876872" y="797039"/>
                      <a:pt x="840892" y="827405"/>
                      <a:pt x="840892" y="827405"/>
                    </a:cubicBezTo>
                    <a:cubicBezTo>
                      <a:pt x="840892" y="827405"/>
                      <a:pt x="833031" y="825144"/>
                      <a:pt x="826275" y="811657"/>
                    </a:cubicBezTo>
                    <a:lnTo>
                      <a:pt x="879119" y="762191"/>
                    </a:lnTo>
                    <a:cubicBezTo>
                      <a:pt x="879119" y="762191"/>
                      <a:pt x="894855" y="741959"/>
                      <a:pt x="894855" y="701485"/>
                    </a:cubicBezTo>
                    <a:cubicBezTo>
                      <a:pt x="894855" y="661022"/>
                      <a:pt x="898233" y="503631"/>
                      <a:pt x="898233" y="503631"/>
                    </a:cubicBezTo>
                    <a:cubicBezTo>
                      <a:pt x="898233" y="503631"/>
                      <a:pt x="897102" y="496888"/>
                      <a:pt x="884733" y="496888"/>
                    </a:cubicBezTo>
                    <a:lnTo>
                      <a:pt x="831901" y="496888"/>
                    </a:lnTo>
                    <a:lnTo>
                      <a:pt x="781317" y="764438"/>
                    </a:lnTo>
                    <a:cubicBezTo>
                      <a:pt x="781317" y="764438"/>
                      <a:pt x="781317" y="788048"/>
                      <a:pt x="789178" y="791426"/>
                    </a:cubicBezTo>
                    <a:cubicBezTo>
                      <a:pt x="797052" y="794791"/>
                      <a:pt x="840892" y="822897"/>
                      <a:pt x="849897" y="840892"/>
                    </a:cubicBezTo>
                    <a:cubicBezTo>
                      <a:pt x="849897" y="840892"/>
                      <a:pt x="871245" y="863371"/>
                      <a:pt x="876872" y="868998"/>
                    </a:cubicBezTo>
                    <a:cubicBezTo>
                      <a:pt x="882498" y="874611"/>
                      <a:pt x="909472" y="876859"/>
                      <a:pt x="911720" y="906094"/>
                    </a:cubicBezTo>
                    <a:cubicBezTo>
                      <a:pt x="913968" y="935317"/>
                      <a:pt x="913968" y="946569"/>
                      <a:pt x="913968" y="946569"/>
                    </a:cubicBezTo>
                    <a:cubicBezTo>
                      <a:pt x="913968" y="946569"/>
                      <a:pt x="900481" y="971296"/>
                      <a:pt x="893737" y="974674"/>
                    </a:cubicBezTo>
                    <a:cubicBezTo>
                      <a:pt x="886993" y="978040"/>
                      <a:pt x="883615" y="996023"/>
                      <a:pt x="883615" y="996023"/>
                    </a:cubicBezTo>
                    <a:lnTo>
                      <a:pt x="873493" y="1000519"/>
                    </a:lnTo>
                    <a:cubicBezTo>
                      <a:pt x="873493" y="1000519"/>
                      <a:pt x="858888" y="1088212"/>
                      <a:pt x="818413" y="1136548"/>
                    </a:cubicBezTo>
                    <a:cubicBezTo>
                      <a:pt x="818413" y="1136548"/>
                      <a:pt x="803796" y="1152296"/>
                      <a:pt x="770077" y="1156780"/>
                    </a:cubicBezTo>
                    <a:cubicBezTo>
                      <a:pt x="736346" y="1161288"/>
                      <a:pt x="720611" y="1161288"/>
                      <a:pt x="720611" y="1161288"/>
                    </a:cubicBezTo>
                    <a:lnTo>
                      <a:pt x="719480" y="1214120"/>
                    </a:lnTo>
                    <a:cubicBezTo>
                      <a:pt x="719480" y="1214120"/>
                      <a:pt x="722859" y="1225360"/>
                      <a:pt x="708241" y="1225360"/>
                    </a:cubicBezTo>
                    <a:cubicBezTo>
                      <a:pt x="693623" y="1225360"/>
                      <a:pt x="653161" y="1224242"/>
                      <a:pt x="653161" y="1224242"/>
                    </a:cubicBezTo>
                    <a:lnTo>
                      <a:pt x="652031" y="1242225"/>
                    </a:lnTo>
                    <a:lnTo>
                      <a:pt x="628421" y="1242225"/>
                    </a:lnTo>
                    <a:lnTo>
                      <a:pt x="629552" y="1272578"/>
                    </a:lnTo>
                    <a:lnTo>
                      <a:pt x="608190" y="1272578"/>
                    </a:lnTo>
                    <a:lnTo>
                      <a:pt x="608190" y="1295057"/>
                    </a:lnTo>
                    <a:lnTo>
                      <a:pt x="608190" y="1382751"/>
                    </a:lnTo>
                    <a:cubicBezTo>
                      <a:pt x="608190" y="1382751"/>
                      <a:pt x="605942" y="1396238"/>
                      <a:pt x="600316" y="1396238"/>
                    </a:cubicBezTo>
                    <a:lnTo>
                      <a:pt x="568846" y="1396238"/>
                    </a:lnTo>
                    <a:cubicBezTo>
                      <a:pt x="568846" y="1396238"/>
                      <a:pt x="559854" y="1397368"/>
                      <a:pt x="559854" y="1381620"/>
                    </a:cubicBezTo>
                    <a:lnTo>
                      <a:pt x="559854" y="1310805"/>
                    </a:lnTo>
                    <a:lnTo>
                      <a:pt x="559854" y="1290561"/>
                    </a:lnTo>
                    <a:lnTo>
                      <a:pt x="530619" y="1290561"/>
                    </a:lnTo>
                    <a:lnTo>
                      <a:pt x="519379" y="1301813"/>
                    </a:lnTo>
                    <a:lnTo>
                      <a:pt x="508140" y="1301813"/>
                    </a:lnTo>
                    <a:lnTo>
                      <a:pt x="508140" y="1389494"/>
                    </a:lnTo>
                    <a:cubicBezTo>
                      <a:pt x="508140" y="1389494"/>
                      <a:pt x="502514" y="1398486"/>
                      <a:pt x="493522" y="1398486"/>
                    </a:cubicBezTo>
                    <a:lnTo>
                      <a:pt x="464299" y="1398486"/>
                    </a:lnTo>
                    <a:cubicBezTo>
                      <a:pt x="464299" y="1398486"/>
                      <a:pt x="458673" y="1392860"/>
                      <a:pt x="458673" y="1383868"/>
                    </a:cubicBezTo>
                    <a:lnTo>
                      <a:pt x="458673" y="1309675"/>
                    </a:lnTo>
                    <a:lnTo>
                      <a:pt x="458673" y="1286066"/>
                    </a:lnTo>
                    <a:lnTo>
                      <a:pt x="417081" y="1286066"/>
                    </a:lnTo>
                    <a:cubicBezTo>
                      <a:pt x="417081" y="1286066"/>
                      <a:pt x="401333" y="1277074"/>
                      <a:pt x="399085" y="1269200"/>
                    </a:cubicBezTo>
                    <a:lnTo>
                      <a:pt x="382219" y="1269200"/>
                    </a:lnTo>
                    <a:cubicBezTo>
                      <a:pt x="382219" y="1269200"/>
                      <a:pt x="379273" y="1265631"/>
                      <a:pt x="377939" y="1256182"/>
                    </a:cubicBezTo>
                    <a:cubicBezTo>
                      <a:pt x="376606" y="1246721"/>
                      <a:pt x="376606" y="1236599"/>
                      <a:pt x="376606" y="1236599"/>
                    </a:cubicBezTo>
                    <a:cubicBezTo>
                      <a:pt x="376606" y="1236599"/>
                      <a:pt x="366484" y="1233234"/>
                      <a:pt x="364236" y="1217486"/>
                    </a:cubicBezTo>
                    <a:lnTo>
                      <a:pt x="299034" y="1217486"/>
                    </a:lnTo>
                    <a:cubicBezTo>
                      <a:pt x="299034" y="1217486"/>
                      <a:pt x="291173" y="1211872"/>
                      <a:pt x="288925" y="1206246"/>
                    </a:cubicBezTo>
                    <a:cubicBezTo>
                      <a:pt x="286664" y="1200633"/>
                      <a:pt x="286664" y="1151166"/>
                      <a:pt x="286664" y="1151166"/>
                    </a:cubicBezTo>
                    <a:lnTo>
                      <a:pt x="73076" y="1148918"/>
                    </a:lnTo>
                    <a:cubicBezTo>
                      <a:pt x="73076" y="1148918"/>
                      <a:pt x="31483" y="1102830"/>
                      <a:pt x="71945" y="997153"/>
                    </a:cubicBezTo>
                    <a:lnTo>
                      <a:pt x="157391" y="997153"/>
                    </a:lnTo>
                    <a:lnTo>
                      <a:pt x="156261" y="981418"/>
                    </a:lnTo>
                    <a:lnTo>
                      <a:pt x="132664" y="973544"/>
                    </a:lnTo>
                    <a:lnTo>
                      <a:pt x="131534" y="947687"/>
                    </a:lnTo>
                    <a:lnTo>
                      <a:pt x="111455" y="932027"/>
                    </a:lnTo>
                    <a:lnTo>
                      <a:pt x="112878" y="916318"/>
                    </a:lnTo>
                    <a:lnTo>
                      <a:pt x="114313" y="879183"/>
                    </a:lnTo>
                    <a:cubicBezTo>
                      <a:pt x="114313" y="879183"/>
                      <a:pt x="116916" y="858876"/>
                      <a:pt x="146152" y="854380"/>
                    </a:cubicBezTo>
                    <a:lnTo>
                      <a:pt x="163004" y="851002"/>
                    </a:lnTo>
                    <a:lnTo>
                      <a:pt x="178753" y="820649"/>
                    </a:lnTo>
                    <a:lnTo>
                      <a:pt x="132664" y="767817"/>
                    </a:lnTo>
                    <a:cubicBezTo>
                      <a:pt x="132664" y="767817"/>
                      <a:pt x="110172" y="749833"/>
                      <a:pt x="113551" y="703732"/>
                    </a:cubicBezTo>
                    <a:cubicBezTo>
                      <a:pt x="116916" y="657644"/>
                      <a:pt x="120294" y="493509"/>
                      <a:pt x="120294" y="493509"/>
                    </a:cubicBezTo>
                    <a:cubicBezTo>
                      <a:pt x="120294" y="493509"/>
                      <a:pt x="115799" y="463156"/>
                      <a:pt x="166383" y="460908"/>
                    </a:cubicBezTo>
                    <a:cubicBezTo>
                      <a:pt x="166383" y="460908"/>
                      <a:pt x="160757" y="447421"/>
                      <a:pt x="166383" y="447421"/>
                    </a:cubicBezTo>
                    <a:cubicBezTo>
                      <a:pt x="172009" y="447421"/>
                      <a:pt x="142773" y="440677"/>
                      <a:pt x="146152" y="420446"/>
                    </a:cubicBezTo>
                    <a:cubicBezTo>
                      <a:pt x="149517" y="400202"/>
                      <a:pt x="146152" y="400202"/>
                      <a:pt x="146152" y="400202"/>
                    </a:cubicBezTo>
                    <a:lnTo>
                      <a:pt x="126517" y="384772"/>
                    </a:lnTo>
                    <a:lnTo>
                      <a:pt x="130023" y="320840"/>
                    </a:lnTo>
                    <a:cubicBezTo>
                      <a:pt x="130023" y="320840"/>
                      <a:pt x="122542" y="299402"/>
                      <a:pt x="182118" y="279921"/>
                    </a:cubicBezTo>
                    <a:cubicBezTo>
                      <a:pt x="182118" y="279921"/>
                      <a:pt x="188862" y="213589"/>
                      <a:pt x="194488" y="206845"/>
                    </a:cubicBezTo>
                    <a:lnTo>
                      <a:pt x="50584" y="206845"/>
                    </a:lnTo>
                    <a:cubicBezTo>
                      <a:pt x="50584" y="206845"/>
                      <a:pt x="0" y="132652"/>
                      <a:pt x="47219" y="61824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52" name="CustomShape 4"/>
              <p:cNvSpPr/>
              <p:nvPr/>
            </p:nvSpPr>
            <p:spPr>
              <a:xfrm>
                <a:off x="1529280" y="5790960"/>
                <a:ext cx="101520" cy="39600"/>
              </a:xfrm>
              <a:custGeom>
                <a:avLst/>
                <a:gdLst/>
                <a:ahLst/>
                <a:rect l="l" t="t" r="r" b="b"/>
                <a:pathLst>
                  <a:path w="118046" h="49466">
                    <a:moveTo>
                      <a:pt x="0" y="49466"/>
                    </a:moveTo>
                    <a:lnTo>
                      <a:pt x="46088" y="49466"/>
                    </a:lnTo>
                    <a:cubicBezTo>
                      <a:pt x="46088" y="49466"/>
                      <a:pt x="96685" y="38227"/>
                      <a:pt x="118046" y="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53" name="CustomShape 5"/>
              <p:cNvSpPr/>
              <p:nvPr/>
            </p:nvSpPr>
            <p:spPr>
              <a:xfrm>
                <a:off x="1518120" y="5833800"/>
                <a:ext cx="606240" cy="71280"/>
              </a:xfrm>
              <a:custGeom>
                <a:avLst/>
                <a:gdLst/>
                <a:ahLst/>
                <a:rect l="l" t="t" r="r" b="b"/>
                <a:pathLst>
                  <a:path w="701497" h="89929">
                    <a:moveTo>
                      <a:pt x="0" y="69698"/>
                    </a:moveTo>
                    <a:cubicBezTo>
                      <a:pt x="0" y="69698"/>
                      <a:pt x="336131" y="0"/>
                      <a:pt x="701497" y="8992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54" name="CustomShape 6"/>
              <p:cNvSpPr/>
              <p:nvPr/>
            </p:nvSpPr>
            <p:spPr>
              <a:xfrm>
                <a:off x="1473840" y="5910120"/>
                <a:ext cx="691920" cy="66600"/>
              </a:xfrm>
              <a:custGeom>
                <a:avLst/>
                <a:gdLst/>
                <a:ahLst/>
                <a:rect l="l" t="t" r="r" b="b"/>
                <a:pathLst>
                  <a:path w="800811" h="83934">
                    <a:moveTo>
                      <a:pt x="0" y="56096"/>
                    </a:moveTo>
                    <a:cubicBezTo>
                      <a:pt x="0" y="56096"/>
                      <a:pt x="21006" y="26975"/>
                      <a:pt x="184379" y="13487"/>
                    </a:cubicBezTo>
                    <a:cubicBezTo>
                      <a:pt x="347764" y="0"/>
                      <a:pt x="580098" y="17983"/>
                      <a:pt x="611581" y="25476"/>
                    </a:cubicBezTo>
                    <a:cubicBezTo>
                      <a:pt x="643052" y="32969"/>
                      <a:pt x="778701" y="43459"/>
                      <a:pt x="800811" y="83934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55" name="CustomShape 7"/>
              <p:cNvSpPr/>
              <p:nvPr/>
            </p:nvSpPr>
            <p:spPr>
              <a:xfrm>
                <a:off x="1487880" y="5938560"/>
                <a:ext cx="658800" cy="56880"/>
              </a:xfrm>
              <a:custGeom>
                <a:avLst/>
                <a:gdLst/>
                <a:ahLst/>
                <a:rect l="l" t="t" r="r" b="b"/>
                <a:pathLst>
                  <a:path w="763321" h="71577">
                    <a:moveTo>
                      <a:pt x="0" y="58090"/>
                    </a:moveTo>
                    <a:cubicBezTo>
                      <a:pt x="0" y="58090"/>
                      <a:pt x="4877" y="19495"/>
                      <a:pt x="241706" y="9004"/>
                    </a:cubicBezTo>
                    <a:cubicBezTo>
                      <a:pt x="241706" y="9004"/>
                      <a:pt x="285166" y="0"/>
                      <a:pt x="496519" y="12002"/>
                    </a:cubicBezTo>
                    <a:cubicBezTo>
                      <a:pt x="707873" y="23990"/>
                      <a:pt x="755828" y="63716"/>
                      <a:pt x="763321" y="7157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56" name="CustomShape 8"/>
              <p:cNvSpPr/>
              <p:nvPr/>
            </p:nvSpPr>
            <p:spPr>
              <a:xfrm>
                <a:off x="1487880" y="5962320"/>
                <a:ext cx="657000" cy="52200"/>
              </a:xfrm>
              <a:custGeom>
                <a:avLst/>
                <a:gdLst/>
                <a:ahLst/>
                <a:rect l="l" t="t" r="r" b="b"/>
                <a:pathLst>
                  <a:path w="761073" h="66319">
                    <a:moveTo>
                      <a:pt x="0" y="48336"/>
                    </a:moveTo>
                    <a:cubicBezTo>
                      <a:pt x="0" y="48336"/>
                      <a:pt x="4877" y="20980"/>
                      <a:pt x="228219" y="5994"/>
                    </a:cubicBezTo>
                    <a:cubicBezTo>
                      <a:pt x="228219" y="5994"/>
                      <a:pt x="405092" y="0"/>
                      <a:pt x="510007" y="11989"/>
                    </a:cubicBezTo>
                    <a:cubicBezTo>
                      <a:pt x="510007" y="11989"/>
                      <a:pt x="734847" y="29223"/>
                      <a:pt x="761073" y="6631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57" name="CustomShape 9"/>
              <p:cNvSpPr/>
              <p:nvPr/>
            </p:nvSpPr>
            <p:spPr>
              <a:xfrm>
                <a:off x="1460880" y="6357960"/>
                <a:ext cx="690480" cy="28440"/>
              </a:xfrm>
              <a:custGeom>
                <a:avLst/>
                <a:gdLst/>
                <a:ahLst/>
                <a:rect l="l" t="t" r="r" b="b"/>
                <a:pathLst>
                  <a:path w="798030" h="35103">
                    <a:moveTo>
                      <a:pt x="0" y="23368"/>
                    </a:moveTo>
                    <a:cubicBezTo>
                      <a:pt x="111265" y="8547"/>
                      <a:pt x="242837" y="0"/>
                      <a:pt x="388518" y="1765"/>
                    </a:cubicBezTo>
                    <a:cubicBezTo>
                      <a:pt x="542176" y="3632"/>
                      <a:pt x="683908" y="15900"/>
                      <a:pt x="798030" y="35103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58" name="CustomShape 10"/>
              <p:cNvSpPr/>
              <p:nvPr/>
            </p:nvSpPr>
            <p:spPr>
              <a:xfrm>
                <a:off x="1575360" y="6276960"/>
                <a:ext cx="465120" cy="17280"/>
              </a:xfrm>
              <a:custGeom>
                <a:avLst/>
                <a:gdLst/>
                <a:ahLst/>
                <a:rect l="l" t="t" r="r" b="b"/>
                <a:pathLst>
                  <a:path w="538366" h="22085">
                    <a:moveTo>
                      <a:pt x="0" y="14135"/>
                    </a:moveTo>
                    <a:cubicBezTo>
                      <a:pt x="75044" y="4864"/>
                      <a:pt x="166230" y="0"/>
                      <a:pt x="264503" y="1181"/>
                    </a:cubicBezTo>
                    <a:cubicBezTo>
                      <a:pt x="368173" y="2438"/>
                      <a:pt x="461366" y="9932"/>
                      <a:pt x="538366" y="22085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59" name="CustomShape 11"/>
              <p:cNvSpPr/>
              <p:nvPr/>
            </p:nvSpPr>
            <p:spPr>
              <a:xfrm>
                <a:off x="1506960" y="6324480"/>
                <a:ext cx="598320" cy="21960"/>
              </a:xfrm>
              <a:custGeom>
                <a:avLst/>
                <a:gdLst/>
                <a:ahLst/>
                <a:rect l="l" t="t" r="r" b="b"/>
                <a:pathLst>
                  <a:path w="691375" h="28880">
                    <a:moveTo>
                      <a:pt x="0" y="18199"/>
                    </a:moveTo>
                    <a:cubicBezTo>
                      <a:pt x="92710" y="5842"/>
                      <a:pt x="214871" y="0"/>
                      <a:pt x="336258" y="1461"/>
                    </a:cubicBezTo>
                    <a:cubicBezTo>
                      <a:pt x="464299" y="3010"/>
                      <a:pt x="596278" y="12878"/>
                      <a:pt x="691375" y="2888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60" name="CustomShape 12"/>
              <p:cNvSpPr/>
              <p:nvPr/>
            </p:nvSpPr>
            <p:spPr>
              <a:xfrm>
                <a:off x="1458000" y="6389640"/>
                <a:ext cx="693720" cy="20520"/>
              </a:xfrm>
              <a:custGeom>
                <a:avLst/>
                <a:gdLst/>
                <a:ahLst/>
                <a:rect l="l" t="t" r="r" b="b"/>
                <a:pathLst>
                  <a:path w="801650" h="26340">
                    <a:moveTo>
                      <a:pt x="0" y="14745"/>
                    </a:moveTo>
                    <a:cubicBezTo>
                      <a:pt x="111201" y="4915"/>
                      <a:pt x="246342" y="0"/>
                      <a:pt x="392024" y="1765"/>
                    </a:cubicBezTo>
                    <a:cubicBezTo>
                      <a:pt x="545694" y="3619"/>
                      <a:pt x="687464" y="12636"/>
                      <a:pt x="801650" y="2634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61" name="CustomShape 13"/>
              <p:cNvSpPr/>
              <p:nvPr/>
            </p:nvSpPr>
            <p:spPr>
              <a:xfrm>
                <a:off x="1475280" y="6410160"/>
                <a:ext cx="663480" cy="20520"/>
              </a:xfrm>
              <a:custGeom>
                <a:avLst/>
                <a:gdLst/>
                <a:ahLst/>
                <a:rect l="l" t="t" r="r" b="b"/>
                <a:pathLst>
                  <a:path w="768071" h="26086">
                    <a:moveTo>
                      <a:pt x="0" y="15634"/>
                    </a:moveTo>
                    <a:cubicBezTo>
                      <a:pt x="107036" y="5753"/>
                      <a:pt x="233578" y="0"/>
                      <a:pt x="373799" y="1689"/>
                    </a:cubicBezTo>
                    <a:cubicBezTo>
                      <a:pt x="521716" y="3480"/>
                      <a:pt x="658165" y="12433"/>
                      <a:pt x="768071" y="2608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62" name="CustomShape 14"/>
              <p:cNvSpPr/>
              <p:nvPr/>
            </p:nvSpPr>
            <p:spPr>
              <a:xfrm>
                <a:off x="1494360" y="6433920"/>
                <a:ext cx="631800" cy="20520"/>
              </a:xfrm>
              <a:custGeom>
                <a:avLst/>
                <a:gdLst/>
                <a:ahLst/>
                <a:rect l="l" t="t" r="r" b="b"/>
                <a:pathLst>
                  <a:path w="729691" h="25730">
                    <a:moveTo>
                      <a:pt x="0" y="15011"/>
                    </a:moveTo>
                    <a:cubicBezTo>
                      <a:pt x="101219" y="5067"/>
                      <a:pt x="224244" y="0"/>
                      <a:pt x="356857" y="1600"/>
                    </a:cubicBezTo>
                    <a:cubicBezTo>
                      <a:pt x="496722" y="3289"/>
                      <a:pt x="625754" y="12154"/>
                      <a:pt x="729691" y="2573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63" name="CustomShape 15"/>
              <p:cNvSpPr/>
              <p:nvPr/>
            </p:nvSpPr>
            <p:spPr>
              <a:xfrm>
                <a:off x="2100960" y="6140160"/>
                <a:ext cx="44280" cy="87120"/>
              </a:xfrm>
              <a:custGeom>
                <a:avLst/>
                <a:gdLst/>
                <a:ahLst/>
                <a:rect l="l" t="t" r="r" b="b"/>
                <a:pathLst>
                  <a:path w="50965" h="107925">
                    <a:moveTo>
                      <a:pt x="35979" y="7493"/>
                    </a:moveTo>
                    <a:cubicBezTo>
                      <a:pt x="35979" y="7493"/>
                      <a:pt x="4496" y="0"/>
                      <a:pt x="2997" y="28473"/>
                    </a:cubicBezTo>
                    <a:cubicBezTo>
                      <a:pt x="1499" y="56960"/>
                      <a:pt x="2997" y="92939"/>
                      <a:pt x="2997" y="92939"/>
                    </a:cubicBezTo>
                    <a:cubicBezTo>
                      <a:pt x="2997" y="92939"/>
                      <a:pt x="0" y="107925"/>
                      <a:pt x="25489" y="106426"/>
                    </a:cubicBezTo>
                    <a:cubicBezTo>
                      <a:pt x="50965" y="104927"/>
                      <a:pt x="34849" y="106426"/>
                      <a:pt x="34849" y="10642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64" name="CustomShape 16"/>
              <p:cNvSpPr/>
              <p:nvPr/>
            </p:nvSpPr>
            <p:spPr>
              <a:xfrm>
                <a:off x="1497600" y="6460920"/>
                <a:ext cx="487080" cy="131760"/>
              </a:xfrm>
              <a:custGeom>
                <a:avLst/>
                <a:gdLst/>
                <a:ahLst/>
                <a:rect l="l" t="t" r="r" b="b"/>
                <a:pathLst>
                  <a:path w="563969" h="164135">
                    <a:moveTo>
                      <a:pt x="0" y="0"/>
                    </a:moveTo>
                    <a:lnTo>
                      <a:pt x="17615" y="82436"/>
                    </a:lnTo>
                    <a:cubicBezTo>
                      <a:pt x="17615" y="82436"/>
                      <a:pt x="29604" y="144640"/>
                      <a:pt x="129286" y="154013"/>
                    </a:cubicBezTo>
                    <a:lnTo>
                      <a:pt x="130035" y="134899"/>
                    </a:lnTo>
                    <a:cubicBezTo>
                      <a:pt x="130035" y="134899"/>
                      <a:pt x="285166" y="107925"/>
                      <a:pt x="563969" y="145390"/>
                    </a:cubicBezTo>
                    <a:lnTo>
                      <a:pt x="563969" y="164135"/>
                    </a:ln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65" name="CustomShape 17"/>
              <p:cNvSpPr/>
              <p:nvPr/>
            </p:nvSpPr>
            <p:spPr>
              <a:xfrm>
                <a:off x="1497600" y="6057720"/>
                <a:ext cx="87120" cy="247680"/>
              </a:xfrm>
              <a:custGeom>
                <a:avLst/>
                <a:gdLst/>
                <a:ahLst/>
                <a:rect l="l" t="t" r="r" b="b"/>
                <a:pathLst>
                  <a:path w="101181" h="309524">
                    <a:moveTo>
                      <a:pt x="51714" y="0"/>
                    </a:moveTo>
                    <a:lnTo>
                      <a:pt x="12751" y="0"/>
                    </a:lnTo>
                    <a:cubicBezTo>
                      <a:pt x="12751" y="0"/>
                      <a:pt x="749" y="6744"/>
                      <a:pt x="749" y="17234"/>
                    </a:cubicBezTo>
                    <a:lnTo>
                      <a:pt x="749" y="107175"/>
                    </a:lnTo>
                    <a:lnTo>
                      <a:pt x="23241" y="107175"/>
                    </a:lnTo>
                    <a:cubicBezTo>
                      <a:pt x="23241" y="107175"/>
                      <a:pt x="50216" y="148399"/>
                      <a:pt x="23241" y="205346"/>
                    </a:cubicBezTo>
                    <a:lnTo>
                      <a:pt x="0" y="205346"/>
                    </a:lnTo>
                    <a:lnTo>
                      <a:pt x="0" y="242075"/>
                    </a:lnTo>
                    <a:cubicBezTo>
                      <a:pt x="0" y="242075"/>
                      <a:pt x="0" y="256311"/>
                      <a:pt x="11989" y="269811"/>
                    </a:cubicBezTo>
                    <a:lnTo>
                      <a:pt x="45720" y="309524"/>
                    </a:lnTo>
                    <a:lnTo>
                      <a:pt x="80201" y="291541"/>
                    </a:lnTo>
                    <a:cubicBezTo>
                      <a:pt x="80201" y="291541"/>
                      <a:pt x="101181" y="278803"/>
                      <a:pt x="95186" y="256311"/>
                    </a:cubicBezTo>
                    <a:cubicBezTo>
                      <a:pt x="89192" y="233832"/>
                      <a:pt x="51714" y="0"/>
                      <a:pt x="51714" y="0"/>
                    </a:cubicBezTo>
                    <a:close/>
                  </a:path>
                </a:pathLst>
              </a:custGeom>
              <a:noFill/>
              <a:ln cap="rnd" w="136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66" name="CustomShape 18"/>
              <p:cNvSpPr/>
              <p:nvPr/>
            </p:nvSpPr>
            <p:spPr>
              <a:xfrm>
                <a:off x="1591200" y="6006960"/>
                <a:ext cx="442800" cy="271440"/>
              </a:xfrm>
              <a:custGeom>
                <a:avLst/>
                <a:gdLst/>
                <a:ahLst/>
                <a:rect l="l" t="t" r="r" b="b"/>
                <a:pathLst>
                  <a:path w="511886" h="341757">
                    <a:moveTo>
                      <a:pt x="0" y="332016"/>
                    </a:moveTo>
                    <a:cubicBezTo>
                      <a:pt x="0" y="332016"/>
                      <a:pt x="71031" y="317779"/>
                      <a:pt x="172174" y="320777"/>
                    </a:cubicBezTo>
                    <a:cubicBezTo>
                      <a:pt x="172174" y="320777"/>
                      <a:pt x="199962" y="323774"/>
                      <a:pt x="199187" y="302044"/>
                    </a:cubicBezTo>
                    <a:cubicBezTo>
                      <a:pt x="198285" y="276568"/>
                      <a:pt x="199187" y="25489"/>
                      <a:pt x="199187" y="25489"/>
                    </a:cubicBezTo>
                    <a:cubicBezTo>
                      <a:pt x="199187" y="25489"/>
                      <a:pt x="199199" y="7493"/>
                      <a:pt x="211544" y="3747"/>
                    </a:cubicBezTo>
                    <a:cubicBezTo>
                      <a:pt x="223901" y="0"/>
                      <a:pt x="226987" y="20244"/>
                      <a:pt x="226987" y="24740"/>
                    </a:cubicBezTo>
                    <a:lnTo>
                      <a:pt x="226987" y="300533"/>
                    </a:lnTo>
                    <a:cubicBezTo>
                      <a:pt x="226987" y="300533"/>
                      <a:pt x="228537" y="318529"/>
                      <a:pt x="242430" y="319278"/>
                    </a:cubicBezTo>
                    <a:cubicBezTo>
                      <a:pt x="256324" y="320027"/>
                      <a:pt x="395300" y="318529"/>
                      <a:pt x="511886" y="34175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667" name="Group 19"/>
            <p:cNvGrpSpPr/>
            <p:nvPr/>
          </p:nvGrpSpPr>
          <p:grpSpPr>
            <a:xfrm>
              <a:off x="2632680" y="6019920"/>
              <a:ext cx="584640" cy="614880"/>
              <a:chOff x="2632680" y="6019920"/>
              <a:chExt cx="584640" cy="614880"/>
            </a:xfrm>
          </p:grpSpPr>
          <p:sp>
            <p:nvSpPr>
              <p:cNvPr id="3668" name="CustomShape 20"/>
              <p:cNvSpPr/>
              <p:nvPr/>
            </p:nvSpPr>
            <p:spPr>
              <a:xfrm>
                <a:off x="2632680" y="6019920"/>
                <a:ext cx="584640" cy="614880"/>
              </a:xfrm>
              <a:custGeom>
                <a:avLst/>
                <a:gdLst/>
                <a:ahLst/>
                <a:rect l="l" t="t" r="r" b="b"/>
                <a:pathLst>
                  <a:path w="742963" h="834885">
                    <a:moveTo>
                      <a:pt x="49759" y="85979"/>
                    </a:moveTo>
                    <a:cubicBezTo>
                      <a:pt x="49759" y="85979"/>
                      <a:pt x="60312" y="12408"/>
                      <a:pt x="151219" y="6363"/>
                    </a:cubicBezTo>
                    <a:cubicBezTo>
                      <a:pt x="246812" y="0"/>
                      <a:pt x="594868" y="3073"/>
                      <a:pt x="617322" y="7671"/>
                    </a:cubicBezTo>
                    <a:cubicBezTo>
                      <a:pt x="646633" y="13665"/>
                      <a:pt x="701446" y="19876"/>
                      <a:pt x="712254" y="84671"/>
                    </a:cubicBezTo>
                    <a:cubicBezTo>
                      <a:pt x="723545" y="152362"/>
                      <a:pt x="742963" y="516687"/>
                      <a:pt x="701777" y="680390"/>
                    </a:cubicBezTo>
                    <a:cubicBezTo>
                      <a:pt x="690029" y="715836"/>
                      <a:pt x="684987" y="767512"/>
                      <a:pt x="612750" y="774662"/>
                    </a:cubicBezTo>
                    <a:lnTo>
                      <a:pt x="607517" y="802157"/>
                    </a:lnTo>
                    <a:cubicBezTo>
                      <a:pt x="607517" y="802157"/>
                      <a:pt x="610133" y="820483"/>
                      <a:pt x="581330" y="827037"/>
                    </a:cubicBezTo>
                    <a:cubicBezTo>
                      <a:pt x="552526" y="833577"/>
                      <a:pt x="528955" y="834885"/>
                      <a:pt x="528955" y="834885"/>
                    </a:cubicBezTo>
                    <a:lnTo>
                      <a:pt x="514553" y="789064"/>
                    </a:lnTo>
                    <a:cubicBezTo>
                      <a:pt x="514553" y="789064"/>
                      <a:pt x="404571" y="808698"/>
                      <a:pt x="235674" y="787756"/>
                    </a:cubicBezTo>
                    <a:lnTo>
                      <a:pt x="225209" y="832269"/>
                    </a:lnTo>
                    <a:lnTo>
                      <a:pt x="162357" y="823100"/>
                    </a:lnTo>
                    <a:cubicBezTo>
                      <a:pt x="162357" y="823100"/>
                      <a:pt x="147955" y="817867"/>
                      <a:pt x="144031" y="798233"/>
                    </a:cubicBezTo>
                    <a:lnTo>
                      <a:pt x="140094" y="778586"/>
                    </a:lnTo>
                    <a:cubicBezTo>
                      <a:pt x="140094" y="778586"/>
                      <a:pt x="55943" y="738772"/>
                      <a:pt x="47142" y="677774"/>
                    </a:cubicBezTo>
                    <a:cubicBezTo>
                      <a:pt x="47142" y="677774"/>
                      <a:pt x="0" y="397586"/>
                      <a:pt x="49759" y="8597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69" name="CustomShape 21"/>
              <p:cNvSpPr/>
              <p:nvPr/>
            </p:nvSpPr>
            <p:spPr>
              <a:xfrm>
                <a:off x="2654640" y="6030720"/>
                <a:ext cx="538920" cy="559440"/>
              </a:xfrm>
              <a:custGeom>
                <a:avLst/>
                <a:gdLst/>
                <a:ahLst/>
                <a:rect l="l" t="t" r="r" b="b"/>
                <a:pathLst>
                  <a:path w="685165" h="759701">
                    <a:moveTo>
                      <a:pt x="40043" y="81559"/>
                    </a:moveTo>
                    <a:cubicBezTo>
                      <a:pt x="40043" y="81559"/>
                      <a:pt x="0" y="339814"/>
                      <a:pt x="40043" y="641934"/>
                    </a:cubicBezTo>
                    <a:cubicBezTo>
                      <a:pt x="43485" y="667880"/>
                      <a:pt x="53429" y="692747"/>
                      <a:pt x="105499" y="706082"/>
                    </a:cubicBezTo>
                    <a:cubicBezTo>
                      <a:pt x="154788" y="720547"/>
                      <a:pt x="426707" y="759701"/>
                      <a:pt x="588632" y="708711"/>
                    </a:cubicBezTo>
                    <a:cubicBezTo>
                      <a:pt x="615036" y="700392"/>
                      <a:pt x="643141" y="678281"/>
                      <a:pt x="652780" y="641934"/>
                    </a:cubicBezTo>
                    <a:cubicBezTo>
                      <a:pt x="685165" y="519862"/>
                      <a:pt x="673329" y="97917"/>
                      <a:pt x="663423" y="66637"/>
                    </a:cubicBezTo>
                    <a:cubicBezTo>
                      <a:pt x="656336" y="44297"/>
                      <a:pt x="639445" y="14795"/>
                      <a:pt x="567398" y="10465"/>
                    </a:cubicBezTo>
                    <a:cubicBezTo>
                      <a:pt x="393091" y="0"/>
                      <a:pt x="147333" y="5918"/>
                      <a:pt x="115977" y="11773"/>
                    </a:cubicBezTo>
                    <a:cubicBezTo>
                      <a:pt x="115977" y="11773"/>
                      <a:pt x="53137" y="21336"/>
                      <a:pt x="40043" y="8155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70" name="CustomShape 22"/>
              <p:cNvSpPr/>
              <p:nvPr/>
            </p:nvSpPr>
            <p:spPr>
              <a:xfrm>
                <a:off x="2732400" y="6065640"/>
                <a:ext cx="402480" cy="475560"/>
              </a:xfrm>
              <a:custGeom>
                <a:avLst/>
                <a:gdLst/>
                <a:ahLst/>
                <a:rect l="l" t="t" r="r" b="b"/>
                <a:pathLst>
                  <a:path w="532739" h="660386">
                    <a:moveTo>
                      <a:pt x="16379" y="29923"/>
                    </a:moveTo>
                    <a:cubicBezTo>
                      <a:pt x="16379" y="29923"/>
                      <a:pt x="13763" y="6784"/>
                      <a:pt x="45183" y="5488"/>
                    </a:cubicBezTo>
                    <a:cubicBezTo>
                      <a:pt x="76603" y="4193"/>
                      <a:pt x="293950" y="-6183"/>
                      <a:pt x="465464" y="5488"/>
                    </a:cubicBezTo>
                    <a:cubicBezTo>
                      <a:pt x="465464" y="5488"/>
                      <a:pt x="488086" y="1244"/>
                      <a:pt x="490699" y="29923"/>
                    </a:cubicBezTo>
                    <a:cubicBezTo>
                      <a:pt x="497579" y="105438"/>
                      <a:pt x="516466" y="358796"/>
                      <a:pt x="507709" y="458488"/>
                    </a:cubicBezTo>
                    <a:cubicBezTo>
                      <a:pt x="498952" y="558180"/>
                      <a:pt x="513346" y="601949"/>
                      <a:pt x="438159" y="628076"/>
                    </a:cubicBezTo>
                    <a:cubicBezTo>
                      <a:pt x="362972" y="654203"/>
                      <a:pt x="129443" y="651653"/>
                      <a:pt x="56585" y="615249"/>
                    </a:cubicBezTo>
                    <a:cubicBezTo>
                      <a:pt x="-16273" y="578845"/>
                      <a:pt x="7714" y="507207"/>
                      <a:pt x="1013" y="409653"/>
                    </a:cubicBezTo>
                    <a:cubicBezTo>
                      <a:pt x="1877" y="333567"/>
                      <a:pt x="-7192" y="276303"/>
                      <a:pt x="16379" y="29923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71" name="CustomShape 23"/>
              <p:cNvSpPr/>
              <p:nvPr/>
            </p:nvSpPr>
            <p:spPr>
              <a:xfrm>
                <a:off x="2833920" y="6095880"/>
                <a:ext cx="198000" cy="53640"/>
              </a:xfrm>
              <a:custGeom>
                <a:avLst/>
                <a:gdLst/>
                <a:ahLst/>
                <a:rect l="l" t="t" r="r" b="b"/>
                <a:pathLst>
                  <a:path w="252260" h="73317">
                    <a:moveTo>
                      <a:pt x="3492" y="10477"/>
                    </a:moveTo>
                    <a:lnTo>
                      <a:pt x="876" y="59360"/>
                    </a:lnTo>
                    <a:cubicBezTo>
                      <a:pt x="876" y="59360"/>
                      <a:pt x="0" y="72454"/>
                      <a:pt x="13094" y="72454"/>
                    </a:cubicBezTo>
                    <a:lnTo>
                      <a:pt x="238290" y="72454"/>
                    </a:lnTo>
                    <a:cubicBezTo>
                      <a:pt x="238290" y="72454"/>
                      <a:pt x="251384" y="73317"/>
                      <a:pt x="251384" y="60223"/>
                    </a:cubicBezTo>
                    <a:cubicBezTo>
                      <a:pt x="251384" y="47142"/>
                      <a:pt x="250508" y="9601"/>
                      <a:pt x="250508" y="9601"/>
                    </a:cubicBezTo>
                    <a:cubicBezTo>
                      <a:pt x="250508" y="9601"/>
                      <a:pt x="252260" y="876"/>
                      <a:pt x="240030" y="876"/>
                    </a:cubicBezTo>
                    <a:lnTo>
                      <a:pt x="16586" y="876"/>
                    </a:lnTo>
                    <a:cubicBezTo>
                      <a:pt x="16586" y="876"/>
                      <a:pt x="4356" y="0"/>
                      <a:pt x="3492" y="1047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72" name="CustomShape 24"/>
              <p:cNvSpPr/>
              <p:nvPr/>
            </p:nvSpPr>
            <p:spPr>
              <a:xfrm>
                <a:off x="27626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73" name="CustomShape 25"/>
              <p:cNvSpPr/>
              <p:nvPr/>
            </p:nvSpPr>
            <p:spPr>
              <a:xfrm>
                <a:off x="30002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74" name="CustomShape 26"/>
              <p:cNvSpPr/>
              <p:nvPr/>
            </p:nvSpPr>
            <p:spPr>
              <a:xfrm>
                <a:off x="2874960" y="616248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75" name="CustomShape 27"/>
              <p:cNvSpPr/>
              <p:nvPr/>
            </p:nvSpPr>
            <p:spPr>
              <a:xfrm>
                <a:off x="27626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76" name="CustomShape 28"/>
              <p:cNvSpPr/>
              <p:nvPr/>
            </p:nvSpPr>
            <p:spPr>
              <a:xfrm>
                <a:off x="30002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77" name="CustomShape 29"/>
              <p:cNvSpPr/>
              <p:nvPr/>
            </p:nvSpPr>
            <p:spPr>
              <a:xfrm>
                <a:off x="2874960" y="6198840"/>
                <a:ext cx="112320" cy="2520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78" name="CustomShape 30"/>
              <p:cNvSpPr/>
              <p:nvPr/>
            </p:nvSpPr>
            <p:spPr>
              <a:xfrm>
                <a:off x="27626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79" name="CustomShape 31"/>
              <p:cNvSpPr/>
              <p:nvPr/>
            </p:nvSpPr>
            <p:spPr>
              <a:xfrm>
                <a:off x="30002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80" name="CustomShape 32"/>
              <p:cNvSpPr/>
              <p:nvPr/>
            </p:nvSpPr>
            <p:spPr>
              <a:xfrm>
                <a:off x="2874960" y="623376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78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81" name="CustomShape 33"/>
              <p:cNvSpPr/>
              <p:nvPr/>
            </p:nvSpPr>
            <p:spPr>
              <a:xfrm>
                <a:off x="27626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82" name="CustomShape 34"/>
              <p:cNvSpPr/>
              <p:nvPr/>
            </p:nvSpPr>
            <p:spPr>
              <a:xfrm>
                <a:off x="30002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83" name="CustomShape 35"/>
              <p:cNvSpPr/>
              <p:nvPr/>
            </p:nvSpPr>
            <p:spPr>
              <a:xfrm>
                <a:off x="2874960" y="627012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38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84" name="CustomShape 36"/>
              <p:cNvSpPr/>
              <p:nvPr/>
            </p:nvSpPr>
            <p:spPr>
              <a:xfrm>
                <a:off x="2833920" y="6409800"/>
                <a:ext cx="213840" cy="75960"/>
              </a:xfrm>
              <a:custGeom>
                <a:avLst/>
                <a:gdLst/>
                <a:ahLst/>
                <a:rect l="l" t="t" r="r" b="b"/>
                <a:pathLst>
                  <a:path w="232182" h="185471">
                    <a:moveTo>
                      <a:pt x="232182" y="92735"/>
                    </a:moveTo>
                    <a:cubicBezTo>
                      <a:pt x="232182" y="143955"/>
                      <a:pt x="180213" y="185471"/>
                      <a:pt x="116091" y="185471"/>
                    </a:cubicBezTo>
                    <a:cubicBezTo>
                      <a:pt x="51969" y="185471"/>
                      <a:pt x="0" y="143955"/>
                      <a:pt x="0" y="92735"/>
                    </a:cubicBezTo>
                    <a:cubicBezTo>
                      <a:pt x="0" y="41516"/>
                      <a:pt x="51969" y="0"/>
                      <a:pt x="116091" y="0"/>
                    </a:cubicBezTo>
                    <a:cubicBezTo>
                      <a:pt x="180213" y="0"/>
                      <a:pt x="232182" y="41516"/>
                      <a:pt x="232182" y="92735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85" name="CustomShape 37"/>
              <p:cNvSpPr/>
              <p:nvPr/>
            </p:nvSpPr>
            <p:spPr>
              <a:xfrm>
                <a:off x="2680200" y="6046560"/>
                <a:ext cx="496080" cy="513720"/>
              </a:xfrm>
              <a:custGeom>
                <a:avLst/>
                <a:gdLst/>
                <a:ahLst/>
                <a:rect l="l" t="t" r="r" b="b"/>
                <a:pathLst>
                  <a:path w="630326" h="699021">
                    <a:moveTo>
                      <a:pt x="604888" y="594957"/>
                    </a:moveTo>
                    <a:cubicBezTo>
                      <a:pt x="593636" y="672897"/>
                      <a:pt x="527075" y="674218"/>
                      <a:pt x="485216" y="682117"/>
                    </a:cubicBezTo>
                    <a:cubicBezTo>
                      <a:pt x="340817" y="699021"/>
                      <a:pt x="213563" y="688810"/>
                      <a:pt x="85649" y="664007"/>
                    </a:cubicBezTo>
                    <a:cubicBezTo>
                      <a:pt x="23711" y="650672"/>
                      <a:pt x="27838" y="618134"/>
                      <a:pt x="24549" y="598386"/>
                    </a:cubicBezTo>
                    <a:cubicBezTo>
                      <a:pt x="14313" y="499999"/>
                      <a:pt x="0" y="219024"/>
                      <a:pt x="29921" y="66828"/>
                    </a:cubicBezTo>
                    <a:cubicBezTo>
                      <a:pt x="33807" y="44971"/>
                      <a:pt x="55943" y="17539"/>
                      <a:pt x="87376" y="10389"/>
                    </a:cubicBezTo>
                    <a:cubicBezTo>
                      <a:pt x="133033" y="0"/>
                      <a:pt x="487451" y="1702"/>
                      <a:pt x="562534" y="11709"/>
                    </a:cubicBezTo>
                    <a:cubicBezTo>
                      <a:pt x="586206" y="14872"/>
                      <a:pt x="611822" y="38253"/>
                      <a:pt x="614502" y="73063"/>
                    </a:cubicBezTo>
                    <a:cubicBezTo>
                      <a:pt x="617042" y="106096"/>
                      <a:pt x="630326" y="340157"/>
                      <a:pt x="604888" y="59495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686" name="CustomShape 38"/>
            <p:cNvSpPr/>
            <p:nvPr/>
          </p:nvSpPr>
          <p:spPr>
            <a:xfrm flipV="1">
              <a:off x="44280" y="6292800"/>
              <a:ext cx="290520" cy="25200"/>
            </a:xfrm>
            <a:custGeom>
              <a:avLst/>
              <a:gdLst/>
              <a:ahLst/>
              <a:rect l="l" t="t" r="r" b="b"/>
              <a:pathLst>
                <a:path w="863995" h="0">
                  <a:moveTo>
                    <a:pt x="863995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b58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7" name="CustomShape 39"/>
            <p:cNvSpPr/>
            <p:nvPr/>
          </p:nvSpPr>
          <p:spPr>
            <a:xfrm flipV="1">
              <a:off x="4670280" y="6262200"/>
              <a:ext cx="4294440" cy="47520"/>
            </a:xfrm>
            <a:custGeom>
              <a:avLst/>
              <a:gdLst/>
              <a:ahLst/>
              <a:rect l="l" t="t" r="r" b="b"/>
              <a:pathLst>
                <a:path w="827996" h="0">
                  <a:moveTo>
                    <a:pt x="827996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d5a9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8" name="CustomShape 40"/>
            <p:cNvSpPr/>
            <p:nvPr/>
          </p:nvSpPr>
          <p:spPr>
            <a:xfrm>
              <a:off x="3206520" y="6318000"/>
              <a:ext cx="414360" cy="28440"/>
            </a:xfrm>
            <a:custGeom>
              <a:avLst/>
              <a:gdLst/>
              <a:ahLst/>
              <a:rect l="l" t="t" r="r" b="b"/>
              <a:pathLst>
                <a:path w="406794" h="0">
                  <a:moveTo>
                    <a:pt x="0" y="0"/>
                  </a:moveTo>
                  <a:lnTo>
                    <a:pt x="406794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9" name="CustomShape 41"/>
            <p:cNvSpPr/>
            <p:nvPr/>
          </p:nvSpPr>
          <p:spPr>
            <a:xfrm>
              <a:off x="2090520" y="6319800"/>
              <a:ext cx="563400" cy="33120"/>
            </a:xfrm>
            <a:custGeom>
              <a:avLst/>
              <a:gdLst/>
              <a:ahLst/>
              <a:rect l="l" t="t" r="r" b="b"/>
              <a:pathLst>
                <a:path w="421195" h="0">
                  <a:moveTo>
                    <a:pt x="0" y="0"/>
                  </a:moveTo>
                  <a:lnTo>
                    <a:pt x="421195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0" name="CustomShape 42"/>
            <p:cNvSpPr/>
            <p:nvPr/>
          </p:nvSpPr>
          <p:spPr>
            <a:xfrm flipV="1">
              <a:off x="1055520" y="6296040"/>
              <a:ext cx="452160" cy="26640"/>
            </a:xfrm>
            <a:custGeom>
              <a:avLst/>
              <a:gdLst/>
              <a:ahLst/>
              <a:rect l="l" t="t" r="r" b="b"/>
              <a:pathLst>
                <a:path w="421196" h="0">
                  <a:moveTo>
                    <a:pt x="0" y="0"/>
                  </a:moveTo>
                  <a:lnTo>
                    <a:pt x="421196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691" name="Рисунок 13" descr=""/>
            <p:cNvPicPr/>
            <p:nvPr/>
          </p:nvPicPr>
          <p:blipFill>
            <a:blip r:embed="rId1"/>
            <a:stretch/>
          </p:blipFill>
          <p:spPr>
            <a:xfrm>
              <a:off x="334800" y="5925240"/>
              <a:ext cx="737640" cy="713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692" name="Group 43"/>
            <p:cNvGrpSpPr/>
            <p:nvPr/>
          </p:nvGrpSpPr>
          <p:grpSpPr>
            <a:xfrm>
              <a:off x="3620520" y="5988960"/>
              <a:ext cx="1050120" cy="769680"/>
              <a:chOff x="3620520" y="5988960"/>
              <a:chExt cx="1050120" cy="769680"/>
            </a:xfrm>
          </p:grpSpPr>
          <p:sp>
            <p:nvSpPr>
              <p:cNvPr id="3693" name="CustomShape 44"/>
              <p:cNvSpPr/>
              <p:nvPr/>
            </p:nvSpPr>
            <p:spPr>
              <a:xfrm>
                <a:off x="4135320" y="6001560"/>
                <a:ext cx="20520" cy="18720"/>
              </a:xfrm>
              <a:custGeom>
                <a:avLst/>
                <a:gdLst/>
                <a:ahLst/>
                <a:rect l="l" t="t" r="r" b="b"/>
                <a:pathLst>
                  <a:path w="26175" h="26162">
                    <a:moveTo>
                      <a:pt x="0" y="13094"/>
                    </a:moveTo>
                    <a:cubicBezTo>
                      <a:pt x="0" y="5855"/>
                      <a:pt x="5867" y="0"/>
                      <a:pt x="13094" y="0"/>
                    </a:cubicBezTo>
                    <a:cubicBezTo>
                      <a:pt x="20320" y="0"/>
                      <a:pt x="26162" y="5855"/>
                      <a:pt x="26175" y="13094"/>
                    </a:cubicBezTo>
                    <a:cubicBezTo>
                      <a:pt x="26175" y="20320"/>
                      <a:pt x="20320" y="26162"/>
                      <a:pt x="13094" y="26162"/>
                    </a:cubicBezTo>
                    <a:cubicBezTo>
                      <a:pt x="5867" y="26162"/>
                      <a:pt x="0" y="20333"/>
                      <a:pt x="0" y="13094"/>
                    </a:cubicBezTo>
                    <a:close/>
                  </a:path>
                </a:pathLst>
              </a:custGeom>
              <a:noFill/>
              <a:ln cap="rnd" w="8640">
                <a:solidFill>
                  <a:srgbClr val="009ad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94" name="CustomShape 45"/>
              <p:cNvSpPr/>
              <p:nvPr/>
            </p:nvSpPr>
            <p:spPr>
              <a:xfrm>
                <a:off x="3661560" y="6031800"/>
                <a:ext cx="967680" cy="583920"/>
              </a:xfrm>
              <a:custGeom>
                <a:avLst/>
                <a:gdLst/>
                <a:ahLst/>
                <a:rect l="l" t="t" r="r" b="b"/>
                <a:pathLst>
                  <a:path w="1227798" h="792785">
                    <a:moveTo>
                      <a:pt x="0" y="792785"/>
                    </a:moveTo>
                    <a:lnTo>
                      <a:pt x="0" y="0"/>
                    </a:lnTo>
                    <a:lnTo>
                      <a:pt x="1227798" y="0"/>
                    </a:lnTo>
                    <a:lnTo>
                      <a:pt x="1227798" y="787768"/>
                    </a:lnTo>
                    <a:lnTo>
                      <a:pt x="1227798" y="792785"/>
                    </a:lnTo>
                    <a:lnTo>
                      <a:pt x="0" y="792785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f5b9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95" name="CustomShape 46"/>
              <p:cNvSpPr/>
              <p:nvPr/>
            </p:nvSpPr>
            <p:spPr>
              <a:xfrm>
                <a:off x="3841200" y="6309360"/>
                <a:ext cx="33120" cy="21960"/>
              </a:xfrm>
              <a:custGeom>
                <a:avLst/>
                <a:gdLst/>
                <a:ahLst/>
                <a:rect l="l" t="t" r="r" b="b"/>
                <a:pathLst>
                  <a:path w="59654" h="29026">
                    <a:moveTo>
                      <a:pt x="32523" y="1154"/>
                    </a:moveTo>
                    <a:cubicBezTo>
                      <a:pt x="-27131" y="2016"/>
                      <a:pt x="-22610" y="3448"/>
                      <a:pt x="-22610" y="3448"/>
                    </a:cubicBezTo>
                    <a:lnTo>
                      <a:pt x="7201" y="29026"/>
                    </a:lnTo>
                    <a:cubicBezTo>
                      <a:pt x="0" y="21978"/>
                      <a:pt x="3086" y="6826"/>
                      <a:pt x="13957" y="2280"/>
                    </a:cubicBezTo>
                    <a:cubicBezTo>
                      <a:pt x="19399" y="0"/>
                      <a:pt x="26641" y="292"/>
                      <a:pt x="32523" y="11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96" name="CustomShape 47"/>
              <p:cNvSpPr/>
              <p:nvPr/>
            </p:nvSpPr>
            <p:spPr>
              <a:xfrm>
                <a:off x="3620520" y="5988960"/>
                <a:ext cx="1050120" cy="769680"/>
              </a:xfrm>
              <a:custGeom>
                <a:avLst/>
                <a:gdLst/>
                <a:ahLst/>
                <a:rect l="l" t="t" r="r" b="b"/>
                <a:pathLst>
                  <a:path w="1334554" h="1045121">
                    <a:moveTo>
                      <a:pt x="1298105" y="0"/>
                    </a:moveTo>
                    <a:lnTo>
                      <a:pt x="36436" y="0"/>
                    </a:lnTo>
                    <a:cubicBezTo>
                      <a:pt x="16307" y="0"/>
                      <a:pt x="12" y="16294"/>
                      <a:pt x="12" y="36436"/>
                    </a:cubicBezTo>
                    <a:lnTo>
                      <a:pt x="0" y="873189"/>
                    </a:lnTo>
                    <a:cubicBezTo>
                      <a:pt x="12" y="893318"/>
                      <a:pt x="16307" y="909650"/>
                      <a:pt x="36436" y="909650"/>
                    </a:cubicBezTo>
                    <a:lnTo>
                      <a:pt x="511911" y="909650"/>
                    </a:lnTo>
                    <a:cubicBezTo>
                      <a:pt x="510997" y="927621"/>
                      <a:pt x="507200" y="934949"/>
                      <a:pt x="495097" y="946887"/>
                    </a:cubicBezTo>
                    <a:cubicBezTo>
                      <a:pt x="486054" y="955777"/>
                      <a:pt x="474535" y="959015"/>
                      <a:pt x="464058" y="970648"/>
                    </a:cubicBezTo>
                    <a:cubicBezTo>
                      <a:pt x="453758" y="982459"/>
                      <a:pt x="447573" y="1001128"/>
                      <a:pt x="447573" y="1038441"/>
                    </a:cubicBezTo>
                    <a:lnTo>
                      <a:pt x="447573" y="1045121"/>
                    </a:lnTo>
                    <a:lnTo>
                      <a:pt x="886968" y="1045121"/>
                    </a:lnTo>
                    <a:lnTo>
                      <a:pt x="886968" y="1038441"/>
                    </a:lnTo>
                    <a:cubicBezTo>
                      <a:pt x="886968" y="1001128"/>
                      <a:pt x="880795" y="982459"/>
                      <a:pt x="870471" y="970648"/>
                    </a:cubicBezTo>
                    <a:cubicBezTo>
                      <a:pt x="860018" y="959015"/>
                      <a:pt x="848487" y="955777"/>
                      <a:pt x="839432" y="946887"/>
                    </a:cubicBezTo>
                    <a:cubicBezTo>
                      <a:pt x="827341" y="934949"/>
                      <a:pt x="823557" y="927621"/>
                      <a:pt x="822655" y="909650"/>
                    </a:cubicBezTo>
                    <a:lnTo>
                      <a:pt x="1298105" y="909650"/>
                    </a:lnTo>
                    <a:cubicBezTo>
                      <a:pt x="1318234" y="909650"/>
                      <a:pt x="1334529" y="893318"/>
                      <a:pt x="1334529" y="873189"/>
                    </a:cubicBezTo>
                    <a:lnTo>
                      <a:pt x="1334554" y="873189"/>
                    </a:lnTo>
                    <a:lnTo>
                      <a:pt x="1334554" y="36436"/>
                    </a:lnTo>
                    <a:cubicBezTo>
                      <a:pt x="1334529" y="16294"/>
                      <a:pt x="1318234" y="0"/>
                      <a:pt x="1298105" y="0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3539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697" name="Рисунок 19" descr=""/>
              <p:cNvPicPr/>
              <p:nvPr/>
            </p:nvPicPr>
            <p:blipFill>
              <a:blip r:embed="rId2"/>
              <a:srcRect l="48856" t="13487" r="2044" b="3235"/>
              <a:stretch/>
            </p:blipFill>
            <p:spPr>
              <a:xfrm>
                <a:off x="3752640" y="6061320"/>
                <a:ext cx="726480" cy="547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aphicFrame>
        <p:nvGraphicFramePr>
          <p:cNvPr id="3698" name="Object 48"/>
          <p:cNvGraphicFramePr/>
          <p:nvPr/>
        </p:nvGraphicFramePr>
        <p:xfrm>
          <a:off x="6926400" y="5821200"/>
          <a:ext cx="1923840" cy="33984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3699" name="Объект 54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6926400" y="5821200"/>
                    <a:ext cx="1923840" cy="339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3700" name="Рисунок 55" descr=""/>
          <p:cNvPicPr/>
          <p:nvPr/>
        </p:nvPicPr>
        <p:blipFill>
          <a:blip r:embed="rId5"/>
          <a:srcRect l="9407" t="16557" r="49890" b="15594"/>
          <a:stretch/>
        </p:blipFill>
        <p:spPr>
          <a:xfrm>
            <a:off x="520560" y="122400"/>
            <a:ext cx="2001960" cy="888840"/>
          </a:xfrm>
          <a:prstGeom prst="rect">
            <a:avLst/>
          </a:prstGeom>
          <a:ln w="0">
            <a:noFill/>
          </a:ln>
        </p:spPr>
      </p:pic>
      <p:sp>
        <p:nvSpPr>
          <p:cNvPr id="3701" name="CustomShape 49"/>
          <p:cNvSpPr/>
          <p:nvPr/>
        </p:nvSpPr>
        <p:spPr>
          <a:xfrm>
            <a:off x="2684520" y="428760"/>
            <a:ext cx="590220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Calibri Light"/>
              </a:rPr>
              <a:t>Разработчик программно-аппаратных комплексов для АПК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02" name="CustomShape 50"/>
          <p:cNvSpPr/>
          <p:nvPr/>
        </p:nvSpPr>
        <p:spPr>
          <a:xfrm>
            <a:off x="1100160" y="1039680"/>
            <a:ext cx="6824520" cy="119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ctr">
              <a:lnSpc>
                <a:spcPct val="100000"/>
              </a:lnSpc>
              <a:spcBef>
                <a:spcPts val="1500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4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Система </a:t>
            </a:r>
            <a:r>
              <a:rPr b="1" lang="en-US" sz="24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Milk IT</a:t>
            </a:r>
            <a:r>
              <a:rPr b="1" lang="ru-RU" sz="24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 предотвращает потери молока по причине мастита,</a:t>
            </a:r>
            <a:r>
              <a:rPr b="1" lang="en-US" sz="24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 Gelb</a:t>
            </a:r>
            <a:r>
              <a:rPr b="1" lang="ru-RU" sz="24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, 1996</a:t>
            </a:r>
            <a:r>
              <a:rPr b="1" lang="ru-RU" sz="2400" spc="-1" strike="noStrike">
                <a:solidFill>
                  <a:srgbClr val="1d6295"/>
                </a:solidFill>
                <a:latin typeface="Calibri Light"/>
                <a:ea typeface="Arial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3703" name="Table 51"/>
          <p:cNvGraphicFramePr/>
          <p:nvPr/>
        </p:nvGraphicFramePr>
        <p:xfrm>
          <a:off x="136440" y="2038320"/>
          <a:ext cx="8751960" cy="3124080"/>
        </p:xfrm>
        <a:graphic>
          <a:graphicData uri="http://schemas.openxmlformats.org/drawingml/2006/table">
            <a:tbl>
              <a:tblPr/>
              <a:tblGrid>
                <a:gridCol w="2989440"/>
                <a:gridCol w="2501640"/>
                <a:gridCol w="1703520"/>
                <a:gridCol w="1557360"/>
              </a:tblGrid>
              <a:tr h="11649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9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ru-RU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Показатель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0000" marR="90000">
                    <a:lnL w="5760">
                      <a:solidFill>
                        <a:srgbClr val="1cade4"/>
                      </a:solidFill>
                    </a:lnL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247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ru-RU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Группа </a:t>
                      </a: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r>
                        <a:rPr b="1" lang="ru-RU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47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ru-RU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1" lang="ru-RU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191 корова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0000" marR="90000">
                    <a:lnL w="5760">
                      <a:solidFill>
                        <a:srgbClr val="1cade4"/>
                      </a:solidFill>
                    </a:lnL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247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ru-RU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Контрольная группа  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47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ru-RU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193 коровы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0000" marR="90000">
                    <a:lnL w="5760">
                      <a:solidFill>
                        <a:srgbClr val="1cade4"/>
                      </a:solidFill>
                    </a:lnL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9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ru-RU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Значение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0000" marR="90000">
                    <a:lnL w="5760">
                      <a:solidFill>
                        <a:srgbClr val="1cade4"/>
                      </a:solidFill>
                    </a:lnL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noFill/>
                  </a:tcPr>
                </a:tc>
              </a:tr>
              <a:tr h="3985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23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Надой молока (кг/лактация)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0000" marR="90000">
                    <a:lnL w="5760">
                      <a:solidFill>
                        <a:srgbClr val="1cade4"/>
                      </a:solidFill>
                    </a:lnL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9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10 690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0000" marR="90000">
                    <a:lnL w="5760">
                      <a:solidFill>
                        <a:srgbClr val="1cade4"/>
                      </a:solidFill>
                    </a:lnL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9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10 317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0000" marR="90000">
                    <a:lnL w="5760">
                      <a:solidFill>
                        <a:srgbClr val="1cade4"/>
                      </a:solidFill>
                    </a:lnL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9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Р 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&lt; </a:t>
                      </a: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0000" marR="90000">
                    <a:lnL w="5760">
                      <a:solidFill>
                        <a:srgbClr val="1cade4"/>
                      </a:solidFill>
                    </a:lnL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noFill/>
                  </a:tcPr>
                </a:tc>
              </a:tr>
              <a:tr h="7650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23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Средние потери молока на инфекцию (кг)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0000" marR="90000">
                    <a:lnL w="5760">
                      <a:solidFill>
                        <a:srgbClr val="1cade4"/>
                      </a:solidFill>
                    </a:lnL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9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US" sz="2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9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44.8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0000" marR="90000">
                    <a:lnL w="5760">
                      <a:solidFill>
                        <a:srgbClr val="1cade4"/>
                      </a:solidFill>
                    </a:lnL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9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US" sz="2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9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65,1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0000" marR="90000">
                    <a:lnL w="5760">
                      <a:solidFill>
                        <a:srgbClr val="1cade4"/>
                      </a:solidFill>
                    </a:lnL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9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US" sz="2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9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Р 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&lt; </a:t>
                      </a: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0000" marR="90000">
                    <a:lnL w="5760">
                      <a:solidFill>
                        <a:srgbClr val="1cade4"/>
                      </a:solidFill>
                    </a:lnL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noFill/>
                  </a:tcPr>
                </a:tc>
              </a:tr>
              <a:tr h="8046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23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Предотвращённые потери молока кг/лактация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0000" marR="90000">
                    <a:lnL w="5760">
                      <a:solidFill>
                        <a:srgbClr val="1cade4"/>
                      </a:solidFill>
                    </a:lnL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9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US" sz="2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9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383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0000" marR="90000">
                    <a:lnL w="5760">
                      <a:solidFill>
                        <a:srgbClr val="1cade4"/>
                      </a:solidFill>
                    </a:lnL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9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US" sz="2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9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0000" marR="90000">
                    <a:lnL w="5760">
                      <a:solidFill>
                        <a:srgbClr val="1cade4"/>
                      </a:solidFill>
                    </a:lnL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49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US" sz="2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9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Р 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&lt; </a:t>
                      </a:r>
                      <a:r>
                        <a:rPr b="0" lang="ru-RU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0000" marR="90000">
                    <a:lnL w="5760">
                      <a:solidFill>
                        <a:srgbClr val="1cade4"/>
                      </a:solidFill>
                    </a:lnL>
                    <a:lnR w="5760">
                      <a:solidFill>
                        <a:srgbClr val="1cade4"/>
                      </a:solidFill>
                    </a:lnR>
                    <a:lnT w="5760">
                      <a:solidFill>
                        <a:srgbClr val="1cade4"/>
                      </a:solidFill>
                    </a:lnT>
                    <a:lnB w="5760">
                      <a:solidFill>
                        <a:srgbClr val="1cade4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4" name="Group 1"/>
          <p:cNvGrpSpPr/>
          <p:nvPr/>
        </p:nvGrpSpPr>
        <p:grpSpPr>
          <a:xfrm>
            <a:off x="44280" y="5665680"/>
            <a:ext cx="8920440" cy="1116000"/>
            <a:chOff x="44280" y="5665680"/>
            <a:chExt cx="8920440" cy="1116000"/>
          </a:xfrm>
        </p:grpSpPr>
        <p:grpSp>
          <p:nvGrpSpPr>
            <p:cNvPr id="3705" name="Group 2"/>
            <p:cNvGrpSpPr/>
            <p:nvPr/>
          </p:nvGrpSpPr>
          <p:grpSpPr>
            <a:xfrm>
              <a:off x="1361160" y="5665680"/>
              <a:ext cx="804600" cy="1116000"/>
              <a:chOff x="1361160" y="5665680"/>
              <a:chExt cx="804600" cy="1116000"/>
            </a:xfrm>
          </p:grpSpPr>
          <p:sp>
            <p:nvSpPr>
              <p:cNvPr id="3706" name="CustomShape 3"/>
              <p:cNvSpPr/>
              <p:nvPr/>
            </p:nvSpPr>
            <p:spPr>
              <a:xfrm>
                <a:off x="1361160" y="5665680"/>
                <a:ext cx="804600" cy="1116000"/>
              </a:xfrm>
              <a:custGeom>
                <a:avLst/>
                <a:gdLst/>
                <a:ahLst/>
                <a:rect l="l" t="t" r="r" b="b"/>
                <a:pathLst>
                  <a:path w="930834" h="1398486">
                    <a:moveTo>
                      <a:pt x="47219" y="61824"/>
                    </a:moveTo>
                    <a:lnTo>
                      <a:pt x="342875" y="51702"/>
                    </a:lnTo>
                    <a:cubicBezTo>
                      <a:pt x="342875" y="51702"/>
                      <a:pt x="557606" y="0"/>
                      <a:pt x="801548" y="87681"/>
                    </a:cubicBezTo>
                    <a:cubicBezTo>
                      <a:pt x="801548" y="87681"/>
                      <a:pt x="846519" y="114668"/>
                      <a:pt x="857758" y="160757"/>
                    </a:cubicBezTo>
                    <a:cubicBezTo>
                      <a:pt x="868998" y="206845"/>
                      <a:pt x="877989" y="247320"/>
                      <a:pt x="883615" y="300152"/>
                    </a:cubicBezTo>
                    <a:cubicBezTo>
                      <a:pt x="883615" y="300152"/>
                      <a:pt x="912838" y="313639"/>
                      <a:pt x="921842" y="324879"/>
                    </a:cubicBezTo>
                    <a:cubicBezTo>
                      <a:pt x="930834" y="336131"/>
                      <a:pt x="929716" y="347370"/>
                      <a:pt x="929716" y="359740"/>
                    </a:cubicBezTo>
                    <a:cubicBezTo>
                      <a:pt x="929716" y="372097"/>
                      <a:pt x="930834" y="390093"/>
                      <a:pt x="930834" y="390093"/>
                    </a:cubicBezTo>
                    <a:lnTo>
                      <a:pt x="909472" y="413690"/>
                    </a:lnTo>
                    <a:lnTo>
                      <a:pt x="907225" y="438429"/>
                    </a:lnTo>
                    <a:lnTo>
                      <a:pt x="890359" y="454165"/>
                    </a:lnTo>
                    <a:cubicBezTo>
                      <a:pt x="890359" y="454165"/>
                      <a:pt x="925208" y="451917"/>
                      <a:pt x="924090" y="511505"/>
                    </a:cubicBezTo>
                    <a:cubicBezTo>
                      <a:pt x="922960" y="571081"/>
                      <a:pt x="922960" y="718350"/>
                      <a:pt x="922960" y="718350"/>
                    </a:cubicBezTo>
                    <a:cubicBezTo>
                      <a:pt x="922960" y="718350"/>
                      <a:pt x="912838" y="758825"/>
                      <a:pt x="894855" y="777938"/>
                    </a:cubicBezTo>
                    <a:cubicBezTo>
                      <a:pt x="876872" y="797039"/>
                      <a:pt x="840892" y="827405"/>
                      <a:pt x="840892" y="827405"/>
                    </a:cubicBezTo>
                    <a:cubicBezTo>
                      <a:pt x="840892" y="827405"/>
                      <a:pt x="833031" y="825144"/>
                      <a:pt x="826275" y="811657"/>
                    </a:cubicBezTo>
                    <a:lnTo>
                      <a:pt x="879119" y="762191"/>
                    </a:lnTo>
                    <a:cubicBezTo>
                      <a:pt x="879119" y="762191"/>
                      <a:pt x="894855" y="741959"/>
                      <a:pt x="894855" y="701485"/>
                    </a:cubicBezTo>
                    <a:cubicBezTo>
                      <a:pt x="894855" y="661022"/>
                      <a:pt x="898233" y="503631"/>
                      <a:pt x="898233" y="503631"/>
                    </a:cubicBezTo>
                    <a:cubicBezTo>
                      <a:pt x="898233" y="503631"/>
                      <a:pt x="897102" y="496888"/>
                      <a:pt x="884733" y="496888"/>
                    </a:cubicBezTo>
                    <a:lnTo>
                      <a:pt x="831901" y="496888"/>
                    </a:lnTo>
                    <a:lnTo>
                      <a:pt x="781317" y="764438"/>
                    </a:lnTo>
                    <a:cubicBezTo>
                      <a:pt x="781317" y="764438"/>
                      <a:pt x="781317" y="788048"/>
                      <a:pt x="789178" y="791426"/>
                    </a:cubicBezTo>
                    <a:cubicBezTo>
                      <a:pt x="797052" y="794791"/>
                      <a:pt x="840892" y="822897"/>
                      <a:pt x="849897" y="840892"/>
                    </a:cubicBezTo>
                    <a:cubicBezTo>
                      <a:pt x="849897" y="840892"/>
                      <a:pt x="871245" y="863371"/>
                      <a:pt x="876872" y="868998"/>
                    </a:cubicBezTo>
                    <a:cubicBezTo>
                      <a:pt x="882498" y="874611"/>
                      <a:pt x="909472" y="876859"/>
                      <a:pt x="911720" y="906094"/>
                    </a:cubicBezTo>
                    <a:cubicBezTo>
                      <a:pt x="913968" y="935317"/>
                      <a:pt x="913968" y="946569"/>
                      <a:pt x="913968" y="946569"/>
                    </a:cubicBezTo>
                    <a:cubicBezTo>
                      <a:pt x="913968" y="946569"/>
                      <a:pt x="900481" y="971296"/>
                      <a:pt x="893737" y="974674"/>
                    </a:cubicBezTo>
                    <a:cubicBezTo>
                      <a:pt x="886993" y="978040"/>
                      <a:pt x="883615" y="996023"/>
                      <a:pt x="883615" y="996023"/>
                    </a:cubicBezTo>
                    <a:lnTo>
                      <a:pt x="873493" y="1000519"/>
                    </a:lnTo>
                    <a:cubicBezTo>
                      <a:pt x="873493" y="1000519"/>
                      <a:pt x="858888" y="1088212"/>
                      <a:pt x="818413" y="1136548"/>
                    </a:cubicBezTo>
                    <a:cubicBezTo>
                      <a:pt x="818413" y="1136548"/>
                      <a:pt x="803796" y="1152296"/>
                      <a:pt x="770077" y="1156780"/>
                    </a:cubicBezTo>
                    <a:cubicBezTo>
                      <a:pt x="736346" y="1161288"/>
                      <a:pt x="720611" y="1161288"/>
                      <a:pt x="720611" y="1161288"/>
                    </a:cubicBezTo>
                    <a:lnTo>
                      <a:pt x="719480" y="1214120"/>
                    </a:lnTo>
                    <a:cubicBezTo>
                      <a:pt x="719480" y="1214120"/>
                      <a:pt x="722859" y="1225360"/>
                      <a:pt x="708241" y="1225360"/>
                    </a:cubicBezTo>
                    <a:cubicBezTo>
                      <a:pt x="693623" y="1225360"/>
                      <a:pt x="653161" y="1224242"/>
                      <a:pt x="653161" y="1224242"/>
                    </a:cubicBezTo>
                    <a:lnTo>
                      <a:pt x="652031" y="1242225"/>
                    </a:lnTo>
                    <a:lnTo>
                      <a:pt x="628421" y="1242225"/>
                    </a:lnTo>
                    <a:lnTo>
                      <a:pt x="629552" y="1272578"/>
                    </a:lnTo>
                    <a:lnTo>
                      <a:pt x="608190" y="1272578"/>
                    </a:lnTo>
                    <a:lnTo>
                      <a:pt x="608190" y="1295057"/>
                    </a:lnTo>
                    <a:lnTo>
                      <a:pt x="608190" y="1382751"/>
                    </a:lnTo>
                    <a:cubicBezTo>
                      <a:pt x="608190" y="1382751"/>
                      <a:pt x="605942" y="1396238"/>
                      <a:pt x="600316" y="1396238"/>
                    </a:cubicBezTo>
                    <a:lnTo>
                      <a:pt x="568846" y="1396238"/>
                    </a:lnTo>
                    <a:cubicBezTo>
                      <a:pt x="568846" y="1396238"/>
                      <a:pt x="559854" y="1397368"/>
                      <a:pt x="559854" y="1381620"/>
                    </a:cubicBezTo>
                    <a:lnTo>
                      <a:pt x="559854" y="1310805"/>
                    </a:lnTo>
                    <a:lnTo>
                      <a:pt x="559854" y="1290561"/>
                    </a:lnTo>
                    <a:lnTo>
                      <a:pt x="530619" y="1290561"/>
                    </a:lnTo>
                    <a:lnTo>
                      <a:pt x="519379" y="1301813"/>
                    </a:lnTo>
                    <a:lnTo>
                      <a:pt x="508140" y="1301813"/>
                    </a:lnTo>
                    <a:lnTo>
                      <a:pt x="508140" y="1389494"/>
                    </a:lnTo>
                    <a:cubicBezTo>
                      <a:pt x="508140" y="1389494"/>
                      <a:pt x="502514" y="1398486"/>
                      <a:pt x="493522" y="1398486"/>
                    </a:cubicBezTo>
                    <a:lnTo>
                      <a:pt x="464299" y="1398486"/>
                    </a:lnTo>
                    <a:cubicBezTo>
                      <a:pt x="464299" y="1398486"/>
                      <a:pt x="458673" y="1392860"/>
                      <a:pt x="458673" y="1383868"/>
                    </a:cubicBezTo>
                    <a:lnTo>
                      <a:pt x="458673" y="1309675"/>
                    </a:lnTo>
                    <a:lnTo>
                      <a:pt x="458673" y="1286066"/>
                    </a:lnTo>
                    <a:lnTo>
                      <a:pt x="417081" y="1286066"/>
                    </a:lnTo>
                    <a:cubicBezTo>
                      <a:pt x="417081" y="1286066"/>
                      <a:pt x="401333" y="1277074"/>
                      <a:pt x="399085" y="1269200"/>
                    </a:cubicBezTo>
                    <a:lnTo>
                      <a:pt x="382219" y="1269200"/>
                    </a:lnTo>
                    <a:cubicBezTo>
                      <a:pt x="382219" y="1269200"/>
                      <a:pt x="379273" y="1265631"/>
                      <a:pt x="377939" y="1256182"/>
                    </a:cubicBezTo>
                    <a:cubicBezTo>
                      <a:pt x="376606" y="1246721"/>
                      <a:pt x="376606" y="1236599"/>
                      <a:pt x="376606" y="1236599"/>
                    </a:cubicBezTo>
                    <a:cubicBezTo>
                      <a:pt x="376606" y="1236599"/>
                      <a:pt x="366484" y="1233234"/>
                      <a:pt x="364236" y="1217486"/>
                    </a:cubicBezTo>
                    <a:lnTo>
                      <a:pt x="299034" y="1217486"/>
                    </a:lnTo>
                    <a:cubicBezTo>
                      <a:pt x="299034" y="1217486"/>
                      <a:pt x="291173" y="1211872"/>
                      <a:pt x="288925" y="1206246"/>
                    </a:cubicBezTo>
                    <a:cubicBezTo>
                      <a:pt x="286664" y="1200633"/>
                      <a:pt x="286664" y="1151166"/>
                      <a:pt x="286664" y="1151166"/>
                    </a:cubicBezTo>
                    <a:lnTo>
                      <a:pt x="73076" y="1148918"/>
                    </a:lnTo>
                    <a:cubicBezTo>
                      <a:pt x="73076" y="1148918"/>
                      <a:pt x="31483" y="1102830"/>
                      <a:pt x="71945" y="997153"/>
                    </a:cubicBezTo>
                    <a:lnTo>
                      <a:pt x="157391" y="997153"/>
                    </a:lnTo>
                    <a:lnTo>
                      <a:pt x="156261" y="981418"/>
                    </a:lnTo>
                    <a:lnTo>
                      <a:pt x="132664" y="973544"/>
                    </a:lnTo>
                    <a:lnTo>
                      <a:pt x="131534" y="947687"/>
                    </a:lnTo>
                    <a:lnTo>
                      <a:pt x="111455" y="932027"/>
                    </a:lnTo>
                    <a:lnTo>
                      <a:pt x="112878" y="916318"/>
                    </a:lnTo>
                    <a:lnTo>
                      <a:pt x="114313" y="879183"/>
                    </a:lnTo>
                    <a:cubicBezTo>
                      <a:pt x="114313" y="879183"/>
                      <a:pt x="116916" y="858876"/>
                      <a:pt x="146152" y="854380"/>
                    </a:cubicBezTo>
                    <a:lnTo>
                      <a:pt x="163004" y="851002"/>
                    </a:lnTo>
                    <a:lnTo>
                      <a:pt x="178753" y="820649"/>
                    </a:lnTo>
                    <a:lnTo>
                      <a:pt x="132664" y="767817"/>
                    </a:lnTo>
                    <a:cubicBezTo>
                      <a:pt x="132664" y="767817"/>
                      <a:pt x="110172" y="749833"/>
                      <a:pt x="113551" y="703732"/>
                    </a:cubicBezTo>
                    <a:cubicBezTo>
                      <a:pt x="116916" y="657644"/>
                      <a:pt x="120294" y="493509"/>
                      <a:pt x="120294" y="493509"/>
                    </a:cubicBezTo>
                    <a:cubicBezTo>
                      <a:pt x="120294" y="493509"/>
                      <a:pt x="115799" y="463156"/>
                      <a:pt x="166383" y="460908"/>
                    </a:cubicBezTo>
                    <a:cubicBezTo>
                      <a:pt x="166383" y="460908"/>
                      <a:pt x="160757" y="447421"/>
                      <a:pt x="166383" y="447421"/>
                    </a:cubicBezTo>
                    <a:cubicBezTo>
                      <a:pt x="172009" y="447421"/>
                      <a:pt x="142773" y="440677"/>
                      <a:pt x="146152" y="420446"/>
                    </a:cubicBezTo>
                    <a:cubicBezTo>
                      <a:pt x="149517" y="400202"/>
                      <a:pt x="146152" y="400202"/>
                      <a:pt x="146152" y="400202"/>
                    </a:cubicBezTo>
                    <a:lnTo>
                      <a:pt x="126517" y="384772"/>
                    </a:lnTo>
                    <a:lnTo>
                      <a:pt x="130023" y="320840"/>
                    </a:lnTo>
                    <a:cubicBezTo>
                      <a:pt x="130023" y="320840"/>
                      <a:pt x="122542" y="299402"/>
                      <a:pt x="182118" y="279921"/>
                    </a:cubicBezTo>
                    <a:cubicBezTo>
                      <a:pt x="182118" y="279921"/>
                      <a:pt x="188862" y="213589"/>
                      <a:pt x="194488" y="206845"/>
                    </a:cubicBezTo>
                    <a:lnTo>
                      <a:pt x="50584" y="206845"/>
                    </a:lnTo>
                    <a:cubicBezTo>
                      <a:pt x="50584" y="206845"/>
                      <a:pt x="0" y="132652"/>
                      <a:pt x="47219" y="61824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07" name="CustomShape 4"/>
              <p:cNvSpPr/>
              <p:nvPr/>
            </p:nvSpPr>
            <p:spPr>
              <a:xfrm>
                <a:off x="1529280" y="5790960"/>
                <a:ext cx="101520" cy="39600"/>
              </a:xfrm>
              <a:custGeom>
                <a:avLst/>
                <a:gdLst/>
                <a:ahLst/>
                <a:rect l="l" t="t" r="r" b="b"/>
                <a:pathLst>
                  <a:path w="118046" h="49466">
                    <a:moveTo>
                      <a:pt x="0" y="49466"/>
                    </a:moveTo>
                    <a:lnTo>
                      <a:pt x="46088" y="49466"/>
                    </a:lnTo>
                    <a:cubicBezTo>
                      <a:pt x="46088" y="49466"/>
                      <a:pt x="96685" y="38227"/>
                      <a:pt x="118046" y="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08" name="CustomShape 5"/>
              <p:cNvSpPr/>
              <p:nvPr/>
            </p:nvSpPr>
            <p:spPr>
              <a:xfrm>
                <a:off x="1518120" y="5833800"/>
                <a:ext cx="606240" cy="71280"/>
              </a:xfrm>
              <a:custGeom>
                <a:avLst/>
                <a:gdLst/>
                <a:ahLst/>
                <a:rect l="l" t="t" r="r" b="b"/>
                <a:pathLst>
                  <a:path w="701497" h="89929">
                    <a:moveTo>
                      <a:pt x="0" y="69698"/>
                    </a:moveTo>
                    <a:cubicBezTo>
                      <a:pt x="0" y="69698"/>
                      <a:pt x="336131" y="0"/>
                      <a:pt x="701497" y="8992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09" name="CustomShape 6"/>
              <p:cNvSpPr/>
              <p:nvPr/>
            </p:nvSpPr>
            <p:spPr>
              <a:xfrm>
                <a:off x="1473840" y="5910120"/>
                <a:ext cx="691920" cy="66600"/>
              </a:xfrm>
              <a:custGeom>
                <a:avLst/>
                <a:gdLst/>
                <a:ahLst/>
                <a:rect l="l" t="t" r="r" b="b"/>
                <a:pathLst>
                  <a:path w="800811" h="83934">
                    <a:moveTo>
                      <a:pt x="0" y="56096"/>
                    </a:moveTo>
                    <a:cubicBezTo>
                      <a:pt x="0" y="56096"/>
                      <a:pt x="21006" y="26975"/>
                      <a:pt x="184379" y="13487"/>
                    </a:cubicBezTo>
                    <a:cubicBezTo>
                      <a:pt x="347764" y="0"/>
                      <a:pt x="580098" y="17983"/>
                      <a:pt x="611581" y="25476"/>
                    </a:cubicBezTo>
                    <a:cubicBezTo>
                      <a:pt x="643052" y="32969"/>
                      <a:pt x="778701" y="43459"/>
                      <a:pt x="800811" y="83934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10" name="CustomShape 7"/>
              <p:cNvSpPr/>
              <p:nvPr/>
            </p:nvSpPr>
            <p:spPr>
              <a:xfrm>
                <a:off x="1487880" y="5938560"/>
                <a:ext cx="658800" cy="56880"/>
              </a:xfrm>
              <a:custGeom>
                <a:avLst/>
                <a:gdLst/>
                <a:ahLst/>
                <a:rect l="l" t="t" r="r" b="b"/>
                <a:pathLst>
                  <a:path w="763321" h="71577">
                    <a:moveTo>
                      <a:pt x="0" y="58090"/>
                    </a:moveTo>
                    <a:cubicBezTo>
                      <a:pt x="0" y="58090"/>
                      <a:pt x="4877" y="19495"/>
                      <a:pt x="241706" y="9004"/>
                    </a:cubicBezTo>
                    <a:cubicBezTo>
                      <a:pt x="241706" y="9004"/>
                      <a:pt x="285166" y="0"/>
                      <a:pt x="496519" y="12002"/>
                    </a:cubicBezTo>
                    <a:cubicBezTo>
                      <a:pt x="707873" y="23990"/>
                      <a:pt x="755828" y="63716"/>
                      <a:pt x="763321" y="7157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11" name="CustomShape 8"/>
              <p:cNvSpPr/>
              <p:nvPr/>
            </p:nvSpPr>
            <p:spPr>
              <a:xfrm>
                <a:off x="1487880" y="5962320"/>
                <a:ext cx="657000" cy="52200"/>
              </a:xfrm>
              <a:custGeom>
                <a:avLst/>
                <a:gdLst/>
                <a:ahLst/>
                <a:rect l="l" t="t" r="r" b="b"/>
                <a:pathLst>
                  <a:path w="761073" h="66319">
                    <a:moveTo>
                      <a:pt x="0" y="48336"/>
                    </a:moveTo>
                    <a:cubicBezTo>
                      <a:pt x="0" y="48336"/>
                      <a:pt x="4877" y="20980"/>
                      <a:pt x="228219" y="5994"/>
                    </a:cubicBezTo>
                    <a:cubicBezTo>
                      <a:pt x="228219" y="5994"/>
                      <a:pt x="405092" y="0"/>
                      <a:pt x="510007" y="11989"/>
                    </a:cubicBezTo>
                    <a:cubicBezTo>
                      <a:pt x="510007" y="11989"/>
                      <a:pt x="734847" y="29223"/>
                      <a:pt x="761073" y="6631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12" name="CustomShape 9"/>
              <p:cNvSpPr/>
              <p:nvPr/>
            </p:nvSpPr>
            <p:spPr>
              <a:xfrm>
                <a:off x="1460880" y="6357960"/>
                <a:ext cx="690480" cy="28440"/>
              </a:xfrm>
              <a:custGeom>
                <a:avLst/>
                <a:gdLst/>
                <a:ahLst/>
                <a:rect l="l" t="t" r="r" b="b"/>
                <a:pathLst>
                  <a:path w="798030" h="35103">
                    <a:moveTo>
                      <a:pt x="0" y="23368"/>
                    </a:moveTo>
                    <a:cubicBezTo>
                      <a:pt x="111265" y="8547"/>
                      <a:pt x="242837" y="0"/>
                      <a:pt x="388518" y="1765"/>
                    </a:cubicBezTo>
                    <a:cubicBezTo>
                      <a:pt x="542176" y="3632"/>
                      <a:pt x="683908" y="15900"/>
                      <a:pt x="798030" y="35103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13" name="CustomShape 10"/>
              <p:cNvSpPr/>
              <p:nvPr/>
            </p:nvSpPr>
            <p:spPr>
              <a:xfrm>
                <a:off x="1575360" y="6276960"/>
                <a:ext cx="465120" cy="17280"/>
              </a:xfrm>
              <a:custGeom>
                <a:avLst/>
                <a:gdLst/>
                <a:ahLst/>
                <a:rect l="l" t="t" r="r" b="b"/>
                <a:pathLst>
                  <a:path w="538366" h="22085">
                    <a:moveTo>
                      <a:pt x="0" y="14135"/>
                    </a:moveTo>
                    <a:cubicBezTo>
                      <a:pt x="75044" y="4864"/>
                      <a:pt x="166230" y="0"/>
                      <a:pt x="264503" y="1181"/>
                    </a:cubicBezTo>
                    <a:cubicBezTo>
                      <a:pt x="368173" y="2438"/>
                      <a:pt x="461366" y="9932"/>
                      <a:pt x="538366" y="22085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14" name="CustomShape 11"/>
              <p:cNvSpPr/>
              <p:nvPr/>
            </p:nvSpPr>
            <p:spPr>
              <a:xfrm>
                <a:off x="1506960" y="6324480"/>
                <a:ext cx="598320" cy="21960"/>
              </a:xfrm>
              <a:custGeom>
                <a:avLst/>
                <a:gdLst/>
                <a:ahLst/>
                <a:rect l="l" t="t" r="r" b="b"/>
                <a:pathLst>
                  <a:path w="691375" h="28880">
                    <a:moveTo>
                      <a:pt x="0" y="18199"/>
                    </a:moveTo>
                    <a:cubicBezTo>
                      <a:pt x="92710" y="5842"/>
                      <a:pt x="214871" y="0"/>
                      <a:pt x="336258" y="1461"/>
                    </a:cubicBezTo>
                    <a:cubicBezTo>
                      <a:pt x="464299" y="3010"/>
                      <a:pt x="596278" y="12878"/>
                      <a:pt x="691375" y="2888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15" name="CustomShape 12"/>
              <p:cNvSpPr/>
              <p:nvPr/>
            </p:nvSpPr>
            <p:spPr>
              <a:xfrm>
                <a:off x="1458000" y="6389640"/>
                <a:ext cx="693720" cy="20520"/>
              </a:xfrm>
              <a:custGeom>
                <a:avLst/>
                <a:gdLst/>
                <a:ahLst/>
                <a:rect l="l" t="t" r="r" b="b"/>
                <a:pathLst>
                  <a:path w="801650" h="26340">
                    <a:moveTo>
                      <a:pt x="0" y="14745"/>
                    </a:moveTo>
                    <a:cubicBezTo>
                      <a:pt x="111201" y="4915"/>
                      <a:pt x="246342" y="0"/>
                      <a:pt x="392024" y="1765"/>
                    </a:cubicBezTo>
                    <a:cubicBezTo>
                      <a:pt x="545694" y="3619"/>
                      <a:pt x="687464" y="12636"/>
                      <a:pt x="801650" y="2634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16" name="CustomShape 13"/>
              <p:cNvSpPr/>
              <p:nvPr/>
            </p:nvSpPr>
            <p:spPr>
              <a:xfrm>
                <a:off x="1475280" y="6410160"/>
                <a:ext cx="663480" cy="20520"/>
              </a:xfrm>
              <a:custGeom>
                <a:avLst/>
                <a:gdLst/>
                <a:ahLst/>
                <a:rect l="l" t="t" r="r" b="b"/>
                <a:pathLst>
                  <a:path w="768071" h="26086">
                    <a:moveTo>
                      <a:pt x="0" y="15634"/>
                    </a:moveTo>
                    <a:cubicBezTo>
                      <a:pt x="107036" y="5753"/>
                      <a:pt x="233578" y="0"/>
                      <a:pt x="373799" y="1689"/>
                    </a:cubicBezTo>
                    <a:cubicBezTo>
                      <a:pt x="521716" y="3480"/>
                      <a:pt x="658165" y="12433"/>
                      <a:pt x="768071" y="2608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17" name="CustomShape 14"/>
              <p:cNvSpPr/>
              <p:nvPr/>
            </p:nvSpPr>
            <p:spPr>
              <a:xfrm>
                <a:off x="1494360" y="6433920"/>
                <a:ext cx="631800" cy="20520"/>
              </a:xfrm>
              <a:custGeom>
                <a:avLst/>
                <a:gdLst/>
                <a:ahLst/>
                <a:rect l="l" t="t" r="r" b="b"/>
                <a:pathLst>
                  <a:path w="729691" h="25730">
                    <a:moveTo>
                      <a:pt x="0" y="15011"/>
                    </a:moveTo>
                    <a:cubicBezTo>
                      <a:pt x="101219" y="5067"/>
                      <a:pt x="224244" y="0"/>
                      <a:pt x="356857" y="1600"/>
                    </a:cubicBezTo>
                    <a:cubicBezTo>
                      <a:pt x="496722" y="3289"/>
                      <a:pt x="625754" y="12154"/>
                      <a:pt x="729691" y="2573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18" name="CustomShape 15"/>
              <p:cNvSpPr/>
              <p:nvPr/>
            </p:nvSpPr>
            <p:spPr>
              <a:xfrm>
                <a:off x="2100960" y="6140160"/>
                <a:ext cx="44280" cy="87120"/>
              </a:xfrm>
              <a:custGeom>
                <a:avLst/>
                <a:gdLst/>
                <a:ahLst/>
                <a:rect l="l" t="t" r="r" b="b"/>
                <a:pathLst>
                  <a:path w="50965" h="107925">
                    <a:moveTo>
                      <a:pt x="35979" y="7493"/>
                    </a:moveTo>
                    <a:cubicBezTo>
                      <a:pt x="35979" y="7493"/>
                      <a:pt x="4496" y="0"/>
                      <a:pt x="2997" y="28473"/>
                    </a:cubicBezTo>
                    <a:cubicBezTo>
                      <a:pt x="1499" y="56960"/>
                      <a:pt x="2997" y="92939"/>
                      <a:pt x="2997" y="92939"/>
                    </a:cubicBezTo>
                    <a:cubicBezTo>
                      <a:pt x="2997" y="92939"/>
                      <a:pt x="0" y="107925"/>
                      <a:pt x="25489" y="106426"/>
                    </a:cubicBezTo>
                    <a:cubicBezTo>
                      <a:pt x="50965" y="104927"/>
                      <a:pt x="34849" y="106426"/>
                      <a:pt x="34849" y="10642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19" name="CustomShape 16"/>
              <p:cNvSpPr/>
              <p:nvPr/>
            </p:nvSpPr>
            <p:spPr>
              <a:xfrm>
                <a:off x="1497600" y="6460920"/>
                <a:ext cx="487080" cy="131760"/>
              </a:xfrm>
              <a:custGeom>
                <a:avLst/>
                <a:gdLst/>
                <a:ahLst/>
                <a:rect l="l" t="t" r="r" b="b"/>
                <a:pathLst>
                  <a:path w="563969" h="164135">
                    <a:moveTo>
                      <a:pt x="0" y="0"/>
                    </a:moveTo>
                    <a:lnTo>
                      <a:pt x="17615" y="82436"/>
                    </a:lnTo>
                    <a:cubicBezTo>
                      <a:pt x="17615" y="82436"/>
                      <a:pt x="29604" y="144640"/>
                      <a:pt x="129286" y="154013"/>
                    </a:cubicBezTo>
                    <a:lnTo>
                      <a:pt x="130035" y="134899"/>
                    </a:lnTo>
                    <a:cubicBezTo>
                      <a:pt x="130035" y="134899"/>
                      <a:pt x="285166" y="107925"/>
                      <a:pt x="563969" y="145390"/>
                    </a:cubicBezTo>
                    <a:lnTo>
                      <a:pt x="563969" y="164135"/>
                    </a:ln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20" name="CustomShape 17"/>
              <p:cNvSpPr/>
              <p:nvPr/>
            </p:nvSpPr>
            <p:spPr>
              <a:xfrm>
                <a:off x="1497600" y="6057720"/>
                <a:ext cx="87120" cy="247680"/>
              </a:xfrm>
              <a:custGeom>
                <a:avLst/>
                <a:gdLst/>
                <a:ahLst/>
                <a:rect l="l" t="t" r="r" b="b"/>
                <a:pathLst>
                  <a:path w="101181" h="309524">
                    <a:moveTo>
                      <a:pt x="51714" y="0"/>
                    </a:moveTo>
                    <a:lnTo>
                      <a:pt x="12751" y="0"/>
                    </a:lnTo>
                    <a:cubicBezTo>
                      <a:pt x="12751" y="0"/>
                      <a:pt x="749" y="6744"/>
                      <a:pt x="749" y="17234"/>
                    </a:cubicBezTo>
                    <a:lnTo>
                      <a:pt x="749" y="107175"/>
                    </a:lnTo>
                    <a:lnTo>
                      <a:pt x="23241" y="107175"/>
                    </a:lnTo>
                    <a:cubicBezTo>
                      <a:pt x="23241" y="107175"/>
                      <a:pt x="50216" y="148399"/>
                      <a:pt x="23241" y="205346"/>
                    </a:cubicBezTo>
                    <a:lnTo>
                      <a:pt x="0" y="205346"/>
                    </a:lnTo>
                    <a:lnTo>
                      <a:pt x="0" y="242075"/>
                    </a:lnTo>
                    <a:cubicBezTo>
                      <a:pt x="0" y="242075"/>
                      <a:pt x="0" y="256311"/>
                      <a:pt x="11989" y="269811"/>
                    </a:cubicBezTo>
                    <a:lnTo>
                      <a:pt x="45720" y="309524"/>
                    </a:lnTo>
                    <a:lnTo>
                      <a:pt x="80201" y="291541"/>
                    </a:lnTo>
                    <a:cubicBezTo>
                      <a:pt x="80201" y="291541"/>
                      <a:pt x="101181" y="278803"/>
                      <a:pt x="95186" y="256311"/>
                    </a:cubicBezTo>
                    <a:cubicBezTo>
                      <a:pt x="89192" y="233832"/>
                      <a:pt x="51714" y="0"/>
                      <a:pt x="51714" y="0"/>
                    </a:cubicBezTo>
                    <a:close/>
                  </a:path>
                </a:pathLst>
              </a:custGeom>
              <a:noFill/>
              <a:ln cap="rnd" w="136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21" name="CustomShape 18"/>
              <p:cNvSpPr/>
              <p:nvPr/>
            </p:nvSpPr>
            <p:spPr>
              <a:xfrm>
                <a:off x="1591200" y="6006960"/>
                <a:ext cx="442800" cy="271440"/>
              </a:xfrm>
              <a:custGeom>
                <a:avLst/>
                <a:gdLst/>
                <a:ahLst/>
                <a:rect l="l" t="t" r="r" b="b"/>
                <a:pathLst>
                  <a:path w="511886" h="341757">
                    <a:moveTo>
                      <a:pt x="0" y="332016"/>
                    </a:moveTo>
                    <a:cubicBezTo>
                      <a:pt x="0" y="332016"/>
                      <a:pt x="71031" y="317779"/>
                      <a:pt x="172174" y="320777"/>
                    </a:cubicBezTo>
                    <a:cubicBezTo>
                      <a:pt x="172174" y="320777"/>
                      <a:pt x="199962" y="323774"/>
                      <a:pt x="199187" y="302044"/>
                    </a:cubicBezTo>
                    <a:cubicBezTo>
                      <a:pt x="198285" y="276568"/>
                      <a:pt x="199187" y="25489"/>
                      <a:pt x="199187" y="25489"/>
                    </a:cubicBezTo>
                    <a:cubicBezTo>
                      <a:pt x="199187" y="25489"/>
                      <a:pt x="199199" y="7493"/>
                      <a:pt x="211544" y="3747"/>
                    </a:cubicBezTo>
                    <a:cubicBezTo>
                      <a:pt x="223901" y="0"/>
                      <a:pt x="226987" y="20244"/>
                      <a:pt x="226987" y="24740"/>
                    </a:cubicBezTo>
                    <a:lnTo>
                      <a:pt x="226987" y="300533"/>
                    </a:lnTo>
                    <a:cubicBezTo>
                      <a:pt x="226987" y="300533"/>
                      <a:pt x="228537" y="318529"/>
                      <a:pt x="242430" y="319278"/>
                    </a:cubicBezTo>
                    <a:cubicBezTo>
                      <a:pt x="256324" y="320027"/>
                      <a:pt x="395300" y="318529"/>
                      <a:pt x="511886" y="34175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722" name="Group 19"/>
            <p:cNvGrpSpPr/>
            <p:nvPr/>
          </p:nvGrpSpPr>
          <p:grpSpPr>
            <a:xfrm>
              <a:off x="2632680" y="6019920"/>
              <a:ext cx="584640" cy="614880"/>
              <a:chOff x="2632680" y="6019920"/>
              <a:chExt cx="584640" cy="614880"/>
            </a:xfrm>
          </p:grpSpPr>
          <p:sp>
            <p:nvSpPr>
              <p:cNvPr id="3723" name="CustomShape 20"/>
              <p:cNvSpPr/>
              <p:nvPr/>
            </p:nvSpPr>
            <p:spPr>
              <a:xfrm>
                <a:off x="2632680" y="6019920"/>
                <a:ext cx="584640" cy="614880"/>
              </a:xfrm>
              <a:custGeom>
                <a:avLst/>
                <a:gdLst/>
                <a:ahLst/>
                <a:rect l="l" t="t" r="r" b="b"/>
                <a:pathLst>
                  <a:path w="742963" h="834885">
                    <a:moveTo>
                      <a:pt x="49759" y="85979"/>
                    </a:moveTo>
                    <a:cubicBezTo>
                      <a:pt x="49759" y="85979"/>
                      <a:pt x="60312" y="12408"/>
                      <a:pt x="151219" y="6363"/>
                    </a:cubicBezTo>
                    <a:cubicBezTo>
                      <a:pt x="246812" y="0"/>
                      <a:pt x="594868" y="3073"/>
                      <a:pt x="617322" y="7671"/>
                    </a:cubicBezTo>
                    <a:cubicBezTo>
                      <a:pt x="646633" y="13665"/>
                      <a:pt x="701446" y="19876"/>
                      <a:pt x="712254" y="84671"/>
                    </a:cubicBezTo>
                    <a:cubicBezTo>
                      <a:pt x="723545" y="152362"/>
                      <a:pt x="742963" y="516687"/>
                      <a:pt x="701777" y="680390"/>
                    </a:cubicBezTo>
                    <a:cubicBezTo>
                      <a:pt x="690029" y="715836"/>
                      <a:pt x="684987" y="767512"/>
                      <a:pt x="612750" y="774662"/>
                    </a:cubicBezTo>
                    <a:lnTo>
                      <a:pt x="607517" y="802157"/>
                    </a:lnTo>
                    <a:cubicBezTo>
                      <a:pt x="607517" y="802157"/>
                      <a:pt x="610133" y="820483"/>
                      <a:pt x="581330" y="827037"/>
                    </a:cubicBezTo>
                    <a:cubicBezTo>
                      <a:pt x="552526" y="833577"/>
                      <a:pt x="528955" y="834885"/>
                      <a:pt x="528955" y="834885"/>
                    </a:cubicBezTo>
                    <a:lnTo>
                      <a:pt x="514553" y="789064"/>
                    </a:lnTo>
                    <a:cubicBezTo>
                      <a:pt x="514553" y="789064"/>
                      <a:pt x="404571" y="808698"/>
                      <a:pt x="235674" y="787756"/>
                    </a:cubicBezTo>
                    <a:lnTo>
                      <a:pt x="225209" y="832269"/>
                    </a:lnTo>
                    <a:lnTo>
                      <a:pt x="162357" y="823100"/>
                    </a:lnTo>
                    <a:cubicBezTo>
                      <a:pt x="162357" y="823100"/>
                      <a:pt x="147955" y="817867"/>
                      <a:pt x="144031" y="798233"/>
                    </a:cubicBezTo>
                    <a:lnTo>
                      <a:pt x="140094" y="778586"/>
                    </a:lnTo>
                    <a:cubicBezTo>
                      <a:pt x="140094" y="778586"/>
                      <a:pt x="55943" y="738772"/>
                      <a:pt x="47142" y="677774"/>
                    </a:cubicBezTo>
                    <a:cubicBezTo>
                      <a:pt x="47142" y="677774"/>
                      <a:pt x="0" y="397586"/>
                      <a:pt x="49759" y="8597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24" name="CustomShape 21"/>
              <p:cNvSpPr/>
              <p:nvPr/>
            </p:nvSpPr>
            <p:spPr>
              <a:xfrm>
                <a:off x="2654640" y="6030720"/>
                <a:ext cx="538920" cy="559440"/>
              </a:xfrm>
              <a:custGeom>
                <a:avLst/>
                <a:gdLst/>
                <a:ahLst/>
                <a:rect l="l" t="t" r="r" b="b"/>
                <a:pathLst>
                  <a:path w="685165" h="759701">
                    <a:moveTo>
                      <a:pt x="40043" y="81559"/>
                    </a:moveTo>
                    <a:cubicBezTo>
                      <a:pt x="40043" y="81559"/>
                      <a:pt x="0" y="339814"/>
                      <a:pt x="40043" y="641934"/>
                    </a:cubicBezTo>
                    <a:cubicBezTo>
                      <a:pt x="43485" y="667880"/>
                      <a:pt x="53429" y="692747"/>
                      <a:pt x="105499" y="706082"/>
                    </a:cubicBezTo>
                    <a:cubicBezTo>
                      <a:pt x="154788" y="720547"/>
                      <a:pt x="426707" y="759701"/>
                      <a:pt x="588632" y="708711"/>
                    </a:cubicBezTo>
                    <a:cubicBezTo>
                      <a:pt x="615036" y="700392"/>
                      <a:pt x="643141" y="678281"/>
                      <a:pt x="652780" y="641934"/>
                    </a:cubicBezTo>
                    <a:cubicBezTo>
                      <a:pt x="685165" y="519862"/>
                      <a:pt x="673329" y="97917"/>
                      <a:pt x="663423" y="66637"/>
                    </a:cubicBezTo>
                    <a:cubicBezTo>
                      <a:pt x="656336" y="44297"/>
                      <a:pt x="639445" y="14795"/>
                      <a:pt x="567398" y="10465"/>
                    </a:cubicBezTo>
                    <a:cubicBezTo>
                      <a:pt x="393091" y="0"/>
                      <a:pt x="147333" y="5918"/>
                      <a:pt x="115977" y="11773"/>
                    </a:cubicBezTo>
                    <a:cubicBezTo>
                      <a:pt x="115977" y="11773"/>
                      <a:pt x="53137" y="21336"/>
                      <a:pt x="40043" y="8155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25" name="CustomShape 22"/>
              <p:cNvSpPr/>
              <p:nvPr/>
            </p:nvSpPr>
            <p:spPr>
              <a:xfrm>
                <a:off x="2732400" y="6065640"/>
                <a:ext cx="402480" cy="475560"/>
              </a:xfrm>
              <a:custGeom>
                <a:avLst/>
                <a:gdLst/>
                <a:ahLst/>
                <a:rect l="l" t="t" r="r" b="b"/>
                <a:pathLst>
                  <a:path w="532739" h="660386">
                    <a:moveTo>
                      <a:pt x="16379" y="29923"/>
                    </a:moveTo>
                    <a:cubicBezTo>
                      <a:pt x="16379" y="29923"/>
                      <a:pt x="13763" y="6784"/>
                      <a:pt x="45183" y="5488"/>
                    </a:cubicBezTo>
                    <a:cubicBezTo>
                      <a:pt x="76603" y="4193"/>
                      <a:pt x="293950" y="-6183"/>
                      <a:pt x="465464" y="5488"/>
                    </a:cubicBezTo>
                    <a:cubicBezTo>
                      <a:pt x="465464" y="5488"/>
                      <a:pt x="488086" y="1244"/>
                      <a:pt x="490699" y="29923"/>
                    </a:cubicBezTo>
                    <a:cubicBezTo>
                      <a:pt x="497579" y="105438"/>
                      <a:pt x="516466" y="358796"/>
                      <a:pt x="507709" y="458488"/>
                    </a:cubicBezTo>
                    <a:cubicBezTo>
                      <a:pt x="498952" y="558180"/>
                      <a:pt x="513346" y="601949"/>
                      <a:pt x="438159" y="628076"/>
                    </a:cubicBezTo>
                    <a:cubicBezTo>
                      <a:pt x="362972" y="654203"/>
                      <a:pt x="129443" y="651653"/>
                      <a:pt x="56585" y="615249"/>
                    </a:cubicBezTo>
                    <a:cubicBezTo>
                      <a:pt x="-16273" y="578845"/>
                      <a:pt x="7714" y="507207"/>
                      <a:pt x="1013" y="409653"/>
                    </a:cubicBezTo>
                    <a:cubicBezTo>
                      <a:pt x="1877" y="333567"/>
                      <a:pt x="-7192" y="276303"/>
                      <a:pt x="16379" y="29923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26" name="CustomShape 23"/>
              <p:cNvSpPr/>
              <p:nvPr/>
            </p:nvSpPr>
            <p:spPr>
              <a:xfrm>
                <a:off x="2833920" y="6095880"/>
                <a:ext cx="198000" cy="53640"/>
              </a:xfrm>
              <a:custGeom>
                <a:avLst/>
                <a:gdLst/>
                <a:ahLst/>
                <a:rect l="l" t="t" r="r" b="b"/>
                <a:pathLst>
                  <a:path w="252260" h="73317">
                    <a:moveTo>
                      <a:pt x="3492" y="10477"/>
                    </a:moveTo>
                    <a:lnTo>
                      <a:pt x="876" y="59360"/>
                    </a:lnTo>
                    <a:cubicBezTo>
                      <a:pt x="876" y="59360"/>
                      <a:pt x="0" y="72454"/>
                      <a:pt x="13094" y="72454"/>
                    </a:cubicBezTo>
                    <a:lnTo>
                      <a:pt x="238290" y="72454"/>
                    </a:lnTo>
                    <a:cubicBezTo>
                      <a:pt x="238290" y="72454"/>
                      <a:pt x="251384" y="73317"/>
                      <a:pt x="251384" y="60223"/>
                    </a:cubicBezTo>
                    <a:cubicBezTo>
                      <a:pt x="251384" y="47142"/>
                      <a:pt x="250508" y="9601"/>
                      <a:pt x="250508" y="9601"/>
                    </a:cubicBezTo>
                    <a:cubicBezTo>
                      <a:pt x="250508" y="9601"/>
                      <a:pt x="252260" y="876"/>
                      <a:pt x="240030" y="876"/>
                    </a:cubicBezTo>
                    <a:lnTo>
                      <a:pt x="16586" y="876"/>
                    </a:lnTo>
                    <a:cubicBezTo>
                      <a:pt x="16586" y="876"/>
                      <a:pt x="4356" y="0"/>
                      <a:pt x="3492" y="1047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27" name="CustomShape 24"/>
              <p:cNvSpPr/>
              <p:nvPr/>
            </p:nvSpPr>
            <p:spPr>
              <a:xfrm>
                <a:off x="27626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28" name="CustomShape 25"/>
              <p:cNvSpPr/>
              <p:nvPr/>
            </p:nvSpPr>
            <p:spPr>
              <a:xfrm>
                <a:off x="30002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29" name="CustomShape 26"/>
              <p:cNvSpPr/>
              <p:nvPr/>
            </p:nvSpPr>
            <p:spPr>
              <a:xfrm>
                <a:off x="2874960" y="616248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30" name="CustomShape 27"/>
              <p:cNvSpPr/>
              <p:nvPr/>
            </p:nvSpPr>
            <p:spPr>
              <a:xfrm>
                <a:off x="27626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31" name="CustomShape 28"/>
              <p:cNvSpPr/>
              <p:nvPr/>
            </p:nvSpPr>
            <p:spPr>
              <a:xfrm>
                <a:off x="30002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32" name="CustomShape 29"/>
              <p:cNvSpPr/>
              <p:nvPr/>
            </p:nvSpPr>
            <p:spPr>
              <a:xfrm>
                <a:off x="2874960" y="6198840"/>
                <a:ext cx="112320" cy="2520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33" name="CustomShape 30"/>
              <p:cNvSpPr/>
              <p:nvPr/>
            </p:nvSpPr>
            <p:spPr>
              <a:xfrm>
                <a:off x="27626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34" name="CustomShape 31"/>
              <p:cNvSpPr/>
              <p:nvPr/>
            </p:nvSpPr>
            <p:spPr>
              <a:xfrm>
                <a:off x="30002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35" name="CustomShape 32"/>
              <p:cNvSpPr/>
              <p:nvPr/>
            </p:nvSpPr>
            <p:spPr>
              <a:xfrm>
                <a:off x="2874960" y="623376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78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36" name="CustomShape 33"/>
              <p:cNvSpPr/>
              <p:nvPr/>
            </p:nvSpPr>
            <p:spPr>
              <a:xfrm>
                <a:off x="27626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37" name="CustomShape 34"/>
              <p:cNvSpPr/>
              <p:nvPr/>
            </p:nvSpPr>
            <p:spPr>
              <a:xfrm>
                <a:off x="30002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38" name="CustomShape 35"/>
              <p:cNvSpPr/>
              <p:nvPr/>
            </p:nvSpPr>
            <p:spPr>
              <a:xfrm>
                <a:off x="2874960" y="627012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38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39" name="CustomShape 36"/>
              <p:cNvSpPr/>
              <p:nvPr/>
            </p:nvSpPr>
            <p:spPr>
              <a:xfrm>
                <a:off x="2833920" y="6409800"/>
                <a:ext cx="213840" cy="75960"/>
              </a:xfrm>
              <a:custGeom>
                <a:avLst/>
                <a:gdLst/>
                <a:ahLst/>
                <a:rect l="l" t="t" r="r" b="b"/>
                <a:pathLst>
                  <a:path w="232182" h="185471">
                    <a:moveTo>
                      <a:pt x="232182" y="92735"/>
                    </a:moveTo>
                    <a:cubicBezTo>
                      <a:pt x="232182" y="143955"/>
                      <a:pt x="180213" y="185471"/>
                      <a:pt x="116091" y="185471"/>
                    </a:cubicBezTo>
                    <a:cubicBezTo>
                      <a:pt x="51969" y="185471"/>
                      <a:pt x="0" y="143955"/>
                      <a:pt x="0" y="92735"/>
                    </a:cubicBezTo>
                    <a:cubicBezTo>
                      <a:pt x="0" y="41516"/>
                      <a:pt x="51969" y="0"/>
                      <a:pt x="116091" y="0"/>
                    </a:cubicBezTo>
                    <a:cubicBezTo>
                      <a:pt x="180213" y="0"/>
                      <a:pt x="232182" y="41516"/>
                      <a:pt x="232182" y="92735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40" name="CustomShape 37"/>
              <p:cNvSpPr/>
              <p:nvPr/>
            </p:nvSpPr>
            <p:spPr>
              <a:xfrm>
                <a:off x="2680200" y="6046560"/>
                <a:ext cx="496080" cy="513720"/>
              </a:xfrm>
              <a:custGeom>
                <a:avLst/>
                <a:gdLst/>
                <a:ahLst/>
                <a:rect l="l" t="t" r="r" b="b"/>
                <a:pathLst>
                  <a:path w="630326" h="699021">
                    <a:moveTo>
                      <a:pt x="604888" y="594957"/>
                    </a:moveTo>
                    <a:cubicBezTo>
                      <a:pt x="593636" y="672897"/>
                      <a:pt x="527075" y="674218"/>
                      <a:pt x="485216" y="682117"/>
                    </a:cubicBezTo>
                    <a:cubicBezTo>
                      <a:pt x="340817" y="699021"/>
                      <a:pt x="213563" y="688810"/>
                      <a:pt x="85649" y="664007"/>
                    </a:cubicBezTo>
                    <a:cubicBezTo>
                      <a:pt x="23711" y="650672"/>
                      <a:pt x="27838" y="618134"/>
                      <a:pt x="24549" y="598386"/>
                    </a:cubicBezTo>
                    <a:cubicBezTo>
                      <a:pt x="14313" y="499999"/>
                      <a:pt x="0" y="219024"/>
                      <a:pt x="29921" y="66828"/>
                    </a:cubicBezTo>
                    <a:cubicBezTo>
                      <a:pt x="33807" y="44971"/>
                      <a:pt x="55943" y="17539"/>
                      <a:pt x="87376" y="10389"/>
                    </a:cubicBezTo>
                    <a:cubicBezTo>
                      <a:pt x="133033" y="0"/>
                      <a:pt x="487451" y="1702"/>
                      <a:pt x="562534" y="11709"/>
                    </a:cubicBezTo>
                    <a:cubicBezTo>
                      <a:pt x="586206" y="14872"/>
                      <a:pt x="611822" y="38253"/>
                      <a:pt x="614502" y="73063"/>
                    </a:cubicBezTo>
                    <a:cubicBezTo>
                      <a:pt x="617042" y="106096"/>
                      <a:pt x="630326" y="340157"/>
                      <a:pt x="604888" y="59495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741" name="CustomShape 38"/>
            <p:cNvSpPr/>
            <p:nvPr/>
          </p:nvSpPr>
          <p:spPr>
            <a:xfrm flipV="1">
              <a:off x="44280" y="6292800"/>
              <a:ext cx="290520" cy="25200"/>
            </a:xfrm>
            <a:custGeom>
              <a:avLst/>
              <a:gdLst/>
              <a:ahLst/>
              <a:rect l="l" t="t" r="r" b="b"/>
              <a:pathLst>
                <a:path w="863995" h="0">
                  <a:moveTo>
                    <a:pt x="863995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b58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2" name="CustomShape 39"/>
            <p:cNvSpPr/>
            <p:nvPr/>
          </p:nvSpPr>
          <p:spPr>
            <a:xfrm flipV="1">
              <a:off x="4670280" y="6262200"/>
              <a:ext cx="4294440" cy="47520"/>
            </a:xfrm>
            <a:custGeom>
              <a:avLst/>
              <a:gdLst/>
              <a:ahLst/>
              <a:rect l="l" t="t" r="r" b="b"/>
              <a:pathLst>
                <a:path w="827996" h="0">
                  <a:moveTo>
                    <a:pt x="827996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d5a9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3" name="CustomShape 40"/>
            <p:cNvSpPr/>
            <p:nvPr/>
          </p:nvSpPr>
          <p:spPr>
            <a:xfrm>
              <a:off x="3206520" y="6318000"/>
              <a:ext cx="414360" cy="28440"/>
            </a:xfrm>
            <a:custGeom>
              <a:avLst/>
              <a:gdLst/>
              <a:ahLst/>
              <a:rect l="l" t="t" r="r" b="b"/>
              <a:pathLst>
                <a:path w="406794" h="0">
                  <a:moveTo>
                    <a:pt x="0" y="0"/>
                  </a:moveTo>
                  <a:lnTo>
                    <a:pt x="406794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4" name="CustomShape 41"/>
            <p:cNvSpPr/>
            <p:nvPr/>
          </p:nvSpPr>
          <p:spPr>
            <a:xfrm>
              <a:off x="2090520" y="6319800"/>
              <a:ext cx="563400" cy="33120"/>
            </a:xfrm>
            <a:custGeom>
              <a:avLst/>
              <a:gdLst/>
              <a:ahLst/>
              <a:rect l="l" t="t" r="r" b="b"/>
              <a:pathLst>
                <a:path w="421195" h="0">
                  <a:moveTo>
                    <a:pt x="0" y="0"/>
                  </a:moveTo>
                  <a:lnTo>
                    <a:pt x="421195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5" name="CustomShape 42"/>
            <p:cNvSpPr/>
            <p:nvPr/>
          </p:nvSpPr>
          <p:spPr>
            <a:xfrm flipV="1">
              <a:off x="1055520" y="6296040"/>
              <a:ext cx="452160" cy="26640"/>
            </a:xfrm>
            <a:custGeom>
              <a:avLst/>
              <a:gdLst/>
              <a:ahLst/>
              <a:rect l="l" t="t" r="r" b="b"/>
              <a:pathLst>
                <a:path w="421196" h="0">
                  <a:moveTo>
                    <a:pt x="0" y="0"/>
                  </a:moveTo>
                  <a:lnTo>
                    <a:pt x="421196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746" name="Рисунок 13" descr=""/>
            <p:cNvPicPr/>
            <p:nvPr/>
          </p:nvPicPr>
          <p:blipFill>
            <a:blip r:embed="rId1"/>
            <a:stretch/>
          </p:blipFill>
          <p:spPr>
            <a:xfrm>
              <a:off x="334800" y="5925240"/>
              <a:ext cx="737640" cy="713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747" name="Group 43"/>
            <p:cNvGrpSpPr/>
            <p:nvPr/>
          </p:nvGrpSpPr>
          <p:grpSpPr>
            <a:xfrm>
              <a:off x="3620520" y="5988960"/>
              <a:ext cx="1050120" cy="769680"/>
              <a:chOff x="3620520" y="5988960"/>
              <a:chExt cx="1050120" cy="769680"/>
            </a:xfrm>
          </p:grpSpPr>
          <p:sp>
            <p:nvSpPr>
              <p:cNvPr id="3748" name="CustomShape 44"/>
              <p:cNvSpPr/>
              <p:nvPr/>
            </p:nvSpPr>
            <p:spPr>
              <a:xfrm>
                <a:off x="4135320" y="6001560"/>
                <a:ext cx="20520" cy="18720"/>
              </a:xfrm>
              <a:custGeom>
                <a:avLst/>
                <a:gdLst/>
                <a:ahLst/>
                <a:rect l="l" t="t" r="r" b="b"/>
                <a:pathLst>
                  <a:path w="26175" h="26162">
                    <a:moveTo>
                      <a:pt x="0" y="13094"/>
                    </a:moveTo>
                    <a:cubicBezTo>
                      <a:pt x="0" y="5855"/>
                      <a:pt x="5867" y="0"/>
                      <a:pt x="13094" y="0"/>
                    </a:cubicBezTo>
                    <a:cubicBezTo>
                      <a:pt x="20320" y="0"/>
                      <a:pt x="26162" y="5855"/>
                      <a:pt x="26175" y="13094"/>
                    </a:cubicBezTo>
                    <a:cubicBezTo>
                      <a:pt x="26175" y="20320"/>
                      <a:pt x="20320" y="26162"/>
                      <a:pt x="13094" y="26162"/>
                    </a:cubicBezTo>
                    <a:cubicBezTo>
                      <a:pt x="5867" y="26162"/>
                      <a:pt x="0" y="20333"/>
                      <a:pt x="0" y="13094"/>
                    </a:cubicBezTo>
                    <a:close/>
                  </a:path>
                </a:pathLst>
              </a:custGeom>
              <a:noFill/>
              <a:ln cap="rnd" w="8640">
                <a:solidFill>
                  <a:srgbClr val="009ad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49" name="CustomShape 45"/>
              <p:cNvSpPr/>
              <p:nvPr/>
            </p:nvSpPr>
            <p:spPr>
              <a:xfrm>
                <a:off x="3661560" y="6031800"/>
                <a:ext cx="967680" cy="583920"/>
              </a:xfrm>
              <a:custGeom>
                <a:avLst/>
                <a:gdLst/>
                <a:ahLst/>
                <a:rect l="l" t="t" r="r" b="b"/>
                <a:pathLst>
                  <a:path w="1227798" h="792785">
                    <a:moveTo>
                      <a:pt x="0" y="792785"/>
                    </a:moveTo>
                    <a:lnTo>
                      <a:pt x="0" y="0"/>
                    </a:lnTo>
                    <a:lnTo>
                      <a:pt x="1227798" y="0"/>
                    </a:lnTo>
                    <a:lnTo>
                      <a:pt x="1227798" y="787768"/>
                    </a:lnTo>
                    <a:lnTo>
                      <a:pt x="1227798" y="792785"/>
                    </a:lnTo>
                    <a:lnTo>
                      <a:pt x="0" y="792785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f5b9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50" name="CustomShape 46"/>
              <p:cNvSpPr/>
              <p:nvPr/>
            </p:nvSpPr>
            <p:spPr>
              <a:xfrm>
                <a:off x="3841200" y="6309360"/>
                <a:ext cx="33120" cy="21960"/>
              </a:xfrm>
              <a:custGeom>
                <a:avLst/>
                <a:gdLst/>
                <a:ahLst/>
                <a:rect l="l" t="t" r="r" b="b"/>
                <a:pathLst>
                  <a:path w="59654" h="29026">
                    <a:moveTo>
                      <a:pt x="32523" y="1154"/>
                    </a:moveTo>
                    <a:cubicBezTo>
                      <a:pt x="-27131" y="2016"/>
                      <a:pt x="-22610" y="3448"/>
                      <a:pt x="-22610" y="3448"/>
                    </a:cubicBezTo>
                    <a:lnTo>
                      <a:pt x="7201" y="29026"/>
                    </a:lnTo>
                    <a:cubicBezTo>
                      <a:pt x="0" y="21978"/>
                      <a:pt x="3086" y="6826"/>
                      <a:pt x="13957" y="2280"/>
                    </a:cubicBezTo>
                    <a:cubicBezTo>
                      <a:pt x="19399" y="0"/>
                      <a:pt x="26641" y="292"/>
                      <a:pt x="32523" y="11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51" name="CustomShape 47"/>
              <p:cNvSpPr/>
              <p:nvPr/>
            </p:nvSpPr>
            <p:spPr>
              <a:xfrm>
                <a:off x="3620520" y="5988960"/>
                <a:ext cx="1050120" cy="769680"/>
              </a:xfrm>
              <a:custGeom>
                <a:avLst/>
                <a:gdLst/>
                <a:ahLst/>
                <a:rect l="l" t="t" r="r" b="b"/>
                <a:pathLst>
                  <a:path w="1334554" h="1045121">
                    <a:moveTo>
                      <a:pt x="1298105" y="0"/>
                    </a:moveTo>
                    <a:lnTo>
                      <a:pt x="36436" y="0"/>
                    </a:lnTo>
                    <a:cubicBezTo>
                      <a:pt x="16307" y="0"/>
                      <a:pt x="12" y="16294"/>
                      <a:pt x="12" y="36436"/>
                    </a:cubicBezTo>
                    <a:lnTo>
                      <a:pt x="0" y="873189"/>
                    </a:lnTo>
                    <a:cubicBezTo>
                      <a:pt x="12" y="893318"/>
                      <a:pt x="16307" y="909650"/>
                      <a:pt x="36436" y="909650"/>
                    </a:cubicBezTo>
                    <a:lnTo>
                      <a:pt x="511911" y="909650"/>
                    </a:lnTo>
                    <a:cubicBezTo>
                      <a:pt x="510997" y="927621"/>
                      <a:pt x="507200" y="934949"/>
                      <a:pt x="495097" y="946887"/>
                    </a:cubicBezTo>
                    <a:cubicBezTo>
                      <a:pt x="486054" y="955777"/>
                      <a:pt x="474535" y="959015"/>
                      <a:pt x="464058" y="970648"/>
                    </a:cubicBezTo>
                    <a:cubicBezTo>
                      <a:pt x="453758" y="982459"/>
                      <a:pt x="447573" y="1001128"/>
                      <a:pt x="447573" y="1038441"/>
                    </a:cubicBezTo>
                    <a:lnTo>
                      <a:pt x="447573" y="1045121"/>
                    </a:lnTo>
                    <a:lnTo>
                      <a:pt x="886968" y="1045121"/>
                    </a:lnTo>
                    <a:lnTo>
                      <a:pt x="886968" y="1038441"/>
                    </a:lnTo>
                    <a:cubicBezTo>
                      <a:pt x="886968" y="1001128"/>
                      <a:pt x="880795" y="982459"/>
                      <a:pt x="870471" y="970648"/>
                    </a:cubicBezTo>
                    <a:cubicBezTo>
                      <a:pt x="860018" y="959015"/>
                      <a:pt x="848487" y="955777"/>
                      <a:pt x="839432" y="946887"/>
                    </a:cubicBezTo>
                    <a:cubicBezTo>
                      <a:pt x="827341" y="934949"/>
                      <a:pt x="823557" y="927621"/>
                      <a:pt x="822655" y="909650"/>
                    </a:cubicBezTo>
                    <a:lnTo>
                      <a:pt x="1298105" y="909650"/>
                    </a:lnTo>
                    <a:cubicBezTo>
                      <a:pt x="1318234" y="909650"/>
                      <a:pt x="1334529" y="893318"/>
                      <a:pt x="1334529" y="873189"/>
                    </a:cubicBezTo>
                    <a:lnTo>
                      <a:pt x="1334554" y="873189"/>
                    </a:lnTo>
                    <a:lnTo>
                      <a:pt x="1334554" y="36436"/>
                    </a:lnTo>
                    <a:cubicBezTo>
                      <a:pt x="1334529" y="16294"/>
                      <a:pt x="1318234" y="0"/>
                      <a:pt x="1298105" y="0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3539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752" name="Рисунок 19" descr=""/>
              <p:cNvPicPr/>
              <p:nvPr/>
            </p:nvPicPr>
            <p:blipFill>
              <a:blip r:embed="rId2"/>
              <a:srcRect l="48856" t="13487" r="2044" b="3235"/>
              <a:stretch/>
            </p:blipFill>
            <p:spPr>
              <a:xfrm>
                <a:off x="3752640" y="6061320"/>
                <a:ext cx="726480" cy="547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aphicFrame>
        <p:nvGraphicFramePr>
          <p:cNvPr id="3753" name="Object 48"/>
          <p:cNvGraphicFramePr/>
          <p:nvPr/>
        </p:nvGraphicFramePr>
        <p:xfrm>
          <a:off x="6926400" y="5821200"/>
          <a:ext cx="1923840" cy="33984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3754" name="Объект 54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6926400" y="5821200"/>
                    <a:ext cx="1923840" cy="339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3755" name="Рисунок 55" descr=""/>
          <p:cNvPicPr/>
          <p:nvPr/>
        </p:nvPicPr>
        <p:blipFill>
          <a:blip r:embed="rId5"/>
          <a:srcRect l="9407" t="16557" r="49890" b="15594"/>
          <a:stretch/>
        </p:blipFill>
        <p:spPr>
          <a:xfrm>
            <a:off x="520560" y="122400"/>
            <a:ext cx="2001960" cy="888840"/>
          </a:xfrm>
          <a:prstGeom prst="rect">
            <a:avLst/>
          </a:prstGeom>
          <a:ln w="0">
            <a:noFill/>
          </a:ln>
        </p:spPr>
      </p:pic>
      <p:sp>
        <p:nvSpPr>
          <p:cNvPr id="3756" name="CustomShape 49"/>
          <p:cNvSpPr/>
          <p:nvPr/>
        </p:nvSpPr>
        <p:spPr>
          <a:xfrm>
            <a:off x="2684520" y="428760"/>
            <a:ext cx="590220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Calibri Light"/>
              </a:rPr>
              <a:t>Разработчик программно-аппаратных комплексов для АПК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57" name="CustomShape 50"/>
          <p:cNvSpPr/>
          <p:nvPr/>
        </p:nvSpPr>
        <p:spPr>
          <a:xfrm>
            <a:off x="776160" y="835560"/>
            <a:ext cx="7548840" cy="58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US" sz="32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 </a:t>
            </a:r>
            <a:r>
              <a:rPr b="1" lang="ru-RU" sz="2400" spc="-1" strike="noStrike">
                <a:solidFill>
                  <a:srgbClr val="1d6295"/>
                </a:solidFill>
                <a:latin typeface="Calibri Light"/>
                <a:ea typeface="Arial"/>
              </a:rPr>
              <a:t>Что происходит?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758" name="Picture 20" descr="MilkLactBAD"/>
          <p:cNvPicPr/>
          <p:nvPr/>
        </p:nvPicPr>
        <p:blipFill>
          <a:blip r:embed="rId6"/>
          <a:srcRect l="16669" t="15176" r="1536" b="8306"/>
          <a:stretch/>
        </p:blipFill>
        <p:spPr>
          <a:xfrm>
            <a:off x="1978200" y="1619280"/>
            <a:ext cx="5832360" cy="3924360"/>
          </a:xfrm>
          <a:prstGeom prst="rect">
            <a:avLst/>
          </a:prstGeom>
          <a:ln w="28440">
            <a:solidFill>
              <a:srgbClr val="000000"/>
            </a:solidFill>
            <a:miter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>
                <p:childTnLst>
                  <p:par>
                    <p:cTn id="71" nodeType="clickEffect" fill="hold">
                      <p:stCondLst>
                        <p:cond delay="0"/>
                      </p:stCondLst>
                      <p:childTnLst>
                        <p:par>
                          <p:cTn id="7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5" dur="500"/>
                                        <p:tgtEl>
                                          <p:spTgt spid="3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nodeType="afterEffect" fill="hold" presetClass="entr" presetID="4" presetSubtype="3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 additive="repl">
                                        <p:cTn id="79" dur="1000"/>
                                        <p:tgtEl>
                                          <p:spTgt spid="3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9" name="Group 1"/>
          <p:cNvGrpSpPr/>
          <p:nvPr/>
        </p:nvGrpSpPr>
        <p:grpSpPr>
          <a:xfrm>
            <a:off x="44280" y="5665680"/>
            <a:ext cx="8920440" cy="1116000"/>
            <a:chOff x="44280" y="5665680"/>
            <a:chExt cx="8920440" cy="1116000"/>
          </a:xfrm>
        </p:grpSpPr>
        <p:grpSp>
          <p:nvGrpSpPr>
            <p:cNvPr id="3760" name="Group 2"/>
            <p:cNvGrpSpPr/>
            <p:nvPr/>
          </p:nvGrpSpPr>
          <p:grpSpPr>
            <a:xfrm>
              <a:off x="1361160" y="5665680"/>
              <a:ext cx="804600" cy="1116000"/>
              <a:chOff x="1361160" y="5665680"/>
              <a:chExt cx="804600" cy="1116000"/>
            </a:xfrm>
          </p:grpSpPr>
          <p:sp>
            <p:nvSpPr>
              <p:cNvPr id="3761" name="CustomShape 3"/>
              <p:cNvSpPr/>
              <p:nvPr/>
            </p:nvSpPr>
            <p:spPr>
              <a:xfrm>
                <a:off x="1361160" y="5665680"/>
                <a:ext cx="804600" cy="1116000"/>
              </a:xfrm>
              <a:custGeom>
                <a:avLst/>
                <a:gdLst/>
                <a:ahLst/>
                <a:rect l="l" t="t" r="r" b="b"/>
                <a:pathLst>
                  <a:path w="930834" h="1398486">
                    <a:moveTo>
                      <a:pt x="47219" y="61824"/>
                    </a:moveTo>
                    <a:lnTo>
                      <a:pt x="342875" y="51702"/>
                    </a:lnTo>
                    <a:cubicBezTo>
                      <a:pt x="342875" y="51702"/>
                      <a:pt x="557606" y="0"/>
                      <a:pt x="801548" y="87681"/>
                    </a:cubicBezTo>
                    <a:cubicBezTo>
                      <a:pt x="801548" y="87681"/>
                      <a:pt x="846519" y="114668"/>
                      <a:pt x="857758" y="160757"/>
                    </a:cubicBezTo>
                    <a:cubicBezTo>
                      <a:pt x="868998" y="206845"/>
                      <a:pt x="877989" y="247320"/>
                      <a:pt x="883615" y="300152"/>
                    </a:cubicBezTo>
                    <a:cubicBezTo>
                      <a:pt x="883615" y="300152"/>
                      <a:pt x="912838" y="313639"/>
                      <a:pt x="921842" y="324879"/>
                    </a:cubicBezTo>
                    <a:cubicBezTo>
                      <a:pt x="930834" y="336131"/>
                      <a:pt x="929716" y="347370"/>
                      <a:pt x="929716" y="359740"/>
                    </a:cubicBezTo>
                    <a:cubicBezTo>
                      <a:pt x="929716" y="372097"/>
                      <a:pt x="930834" y="390093"/>
                      <a:pt x="930834" y="390093"/>
                    </a:cubicBezTo>
                    <a:lnTo>
                      <a:pt x="909472" y="413690"/>
                    </a:lnTo>
                    <a:lnTo>
                      <a:pt x="907225" y="438429"/>
                    </a:lnTo>
                    <a:lnTo>
                      <a:pt x="890359" y="454165"/>
                    </a:lnTo>
                    <a:cubicBezTo>
                      <a:pt x="890359" y="454165"/>
                      <a:pt x="925208" y="451917"/>
                      <a:pt x="924090" y="511505"/>
                    </a:cubicBezTo>
                    <a:cubicBezTo>
                      <a:pt x="922960" y="571081"/>
                      <a:pt x="922960" y="718350"/>
                      <a:pt x="922960" y="718350"/>
                    </a:cubicBezTo>
                    <a:cubicBezTo>
                      <a:pt x="922960" y="718350"/>
                      <a:pt x="912838" y="758825"/>
                      <a:pt x="894855" y="777938"/>
                    </a:cubicBezTo>
                    <a:cubicBezTo>
                      <a:pt x="876872" y="797039"/>
                      <a:pt x="840892" y="827405"/>
                      <a:pt x="840892" y="827405"/>
                    </a:cubicBezTo>
                    <a:cubicBezTo>
                      <a:pt x="840892" y="827405"/>
                      <a:pt x="833031" y="825144"/>
                      <a:pt x="826275" y="811657"/>
                    </a:cubicBezTo>
                    <a:lnTo>
                      <a:pt x="879119" y="762191"/>
                    </a:lnTo>
                    <a:cubicBezTo>
                      <a:pt x="879119" y="762191"/>
                      <a:pt x="894855" y="741959"/>
                      <a:pt x="894855" y="701485"/>
                    </a:cubicBezTo>
                    <a:cubicBezTo>
                      <a:pt x="894855" y="661022"/>
                      <a:pt x="898233" y="503631"/>
                      <a:pt x="898233" y="503631"/>
                    </a:cubicBezTo>
                    <a:cubicBezTo>
                      <a:pt x="898233" y="503631"/>
                      <a:pt x="897102" y="496888"/>
                      <a:pt x="884733" y="496888"/>
                    </a:cubicBezTo>
                    <a:lnTo>
                      <a:pt x="831901" y="496888"/>
                    </a:lnTo>
                    <a:lnTo>
                      <a:pt x="781317" y="764438"/>
                    </a:lnTo>
                    <a:cubicBezTo>
                      <a:pt x="781317" y="764438"/>
                      <a:pt x="781317" y="788048"/>
                      <a:pt x="789178" y="791426"/>
                    </a:cubicBezTo>
                    <a:cubicBezTo>
                      <a:pt x="797052" y="794791"/>
                      <a:pt x="840892" y="822897"/>
                      <a:pt x="849897" y="840892"/>
                    </a:cubicBezTo>
                    <a:cubicBezTo>
                      <a:pt x="849897" y="840892"/>
                      <a:pt x="871245" y="863371"/>
                      <a:pt x="876872" y="868998"/>
                    </a:cubicBezTo>
                    <a:cubicBezTo>
                      <a:pt x="882498" y="874611"/>
                      <a:pt x="909472" y="876859"/>
                      <a:pt x="911720" y="906094"/>
                    </a:cubicBezTo>
                    <a:cubicBezTo>
                      <a:pt x="913968" y="935317"/>
                      <a:pt x="913968" y="946569"/>
                      <a:pt x="913968" y="946569"/>
                    </a:cubicBezTo>
                    <a:cubicBezTo>
                      <a:pt x="913968" y="946569"/>
                      <a:pt x="900481" y="971296"/>
                      <a:pt x="893737" y="974674"/>
                    </a:cubicBezTo>
                    <a:cubicBezTo>
                      <a:pt x="886993" y="978040"/>
                      <a:pt x="883615" y="996023"/>
                      <a:pt x="883615" y="996023"/>
                    </a:cubicBezTo>
                    <a:lnTo>
                      <a:pt x="873493" y="1000519"/>
                    </a:lnTo>
                    <a:cubicBezTo>
                      <a:pt x="873493" y="1000519"/>
                      <a:pt x="858888" y="1088212"/>
                      <a:pt x="818413" y="1136548"/>
                    </a:cubicBezTo>
                    <a:cubicBezTo>
                      <a:pt x="818413" y="1136548"/>
                      <a:pt x="803796" y="1152296"/>
                      <a:pt x="770077" y="1156780"/>
                    </a:cubicBezTo>
                    <a:cubicBezTo>
                      <a:pt x="736346" y="1161288"/>
                      <a:pt x="720611" y="1161288"/>
                      <a:pt x="720611" y="1161288"/>
                    </a:cubicBezTo>
                    <a:lnTo>
                      <a:pt x="719480" y="1214120"/>
                    </a:lnTo>
                    <a:cubicBezTo>
                      <a:pt x="719480" y="1214120"/>
                      <a:pt x="722859" y="1225360"/>
                      <a:pt x="708241" y="1225360"/>
                    </a:cubicBezTo>
                    <a:cubicBezTo>
                      <a:pt x="693623" y="1225360"/>
                      <a:pt x="653161" y="1224242"/>
                      <a:pt x="653161" y="1224242"/>
                    </a:cubicBezTo>
                    <a:lnTo>
                      <a:pt x="652031" y="1242225"/>
                    </a:lnTo>
                    <a:lnTo>
                      <a:pt x="628421" y="1242225"/>
                    </a:lnTo>
                    <a:lnTo>
                      <a:pt x="629552" y="1272578"/>
                    </a:lnTo>
                    <a:lnTo>
                      <a:pt x="608190" y="1272578"/>
                    </a:lnTo>
                    <a:lnTo>
                      <a:pt x="608190" y="1295057"/>
                    </a:lnTo>
                    <a:lnTo>
                      <a:pt x="608190" y="1382751"/>
                    </a:lnTo>
                    <a:cubicBezTo>
                      <a:pt x="608190" y="1382751"/>
                      <a:pt x="605942" y="1396238"/>
                      <a:pt x="600316" y="1396238"/>
                    </a:cubicBezTo>
                    <a:lnTo>
                      <a:pt x="568846" y="1396238"/>
                    </a:lnTo>
                    <a:cubicBezTo>
                      <a:pt x="568846" y="1396238"/>
                      <a:pt x="559854" y="1397368"/>
                      <a:pt x="559854" y="1381620"/>
                    </a:cubicBezTo>
                    <a:lnTo>
                      <a:pt x="559854" y="1310805"/>
                    </a:lnTo>
                    <a:lnTo>
                      <a:pt x="559854" y="1290561"/>
                    </a:lnTo>
                    <a:lnTo>
                      <a:pt x="530619" y="1290561"/>
                    </a:lnTo>
                    <a:lnTo>
                      <a:pt x="519379" y="1301813"/>
                    </a:lnTo>
                    <a:lnTo>
                      <a:pt x="508140" y="1301813"/>
                    </a:lnTo>
                    <a:lnTo>
                      <a:pt x="508140" y="1389494"/>
                    </a:lnTo>
                    <a:cubicBezTo>
                      <a:pt x="508140" y="1389494"/>
                      <a:pt x="502514" y="1398486"/>
                      <a:pt x="493522" y="1398486"/>
                    </a:cubicBezTo>
                    <a:lnTo>
                      <a:pt x="464299" y="1398486"/>
                    </a:lnTo>
                    <a:cubicBezTo>
                      <a:pt x="464299" y="1398486"/>
                      <a:pt x="458673" y="1392860"/>
                      <a:pt x="458673" y="1383868"/>
                    </a:cubicBezTo>
                    <a:lnTo>
                      <a:pt x="458673" y="1309675"/>
                    </a:lnTo>
                    <a:lnTo>
                      <a:pt x="458673" y="1286066"/>
                    </a:lnTo>
                    <a:lnTo>
                      <a:pt x="417081" y="1286066"/>
                    </a:lnTo>
                    <a:cubicBezTo>
                      <a:pt x="417081" y="1286066"/>
                      <a:pt x="401333" y="1277074"/>
                      <a:pt x="399085" y="1269200"/>
                    </a:cubicBezTo>
                    <a:lnTo>
                      <a:pt x="382219" y="1269200"/>
                    </a:lnTo>
                    <a:cubicBezTo>
                      <a:pt x="382219" y="1269200"/>
                      <a:pt x="379273" y="1265631"/>
                      <a:pt x="377939" y="1256182"/>
                    </a:cubicBezTo>
                    <a:cubicBezTo>
                      <a:pt x="376606" y="1246721"/>
                      <a:pt x="376606" y="1236599"/>
                      <a:pt x="376606" y="1236599"/>
                    </a:cubicBezTo>
                    <a:cubicBezTo>
                      <a:pt x="376606" y="1236599"/>
                      <a:pt x="366484" y="1233234"/>
                      <a:pt x="364236" y="1217486"/>
                    </a:cubicBezTo>
                    <a:lnTo>
                      <a:pt x="299034" y="1217486"/>
                    </a:lnTo>
                    <a:cubicBezTo>
                      <a:pt x="299034" y="1217486"/>
                      <a:pt x="291173" y="1211872"/>
                      <a:pt x="288925" y="1206246"/>
                    </a:cubicBezTo>
                    <a:cubicBezTo>
                      <a:pt x="286664" y="1200633"/>
                      <a:pt x="286664" y="1151166"/>
                      <a:pt x="286664" y="1151166"/>
                    </a:cubicBezTo>
                    <a:lnTo>
                      <a:pt x="73076" y="1148918"/>
                    </a:lnTo>
                    <a:cubicBezTo>
                      <a:pt x="73076" y="1148918"/>
                      <a:pt x="31483" y="1102830"/>
                      <a:pt x="71945" y="997153"/>
                    </a:cubicBezTo>
                    <a:lnTo>
                      <a:pt x="157391" y="997153"/>
                    </a:lnTo>
                    <a:lnTo>
                      <a:pt x="156261" y="981418"/>
                    </a:lnTo>
                    <a:lnTo>
                      <a:pt x="132664" y="973544"/>
                    </a:lnTo>
                    <a:lnTo>
                      <a:pt x="131534" y="947687"/>
                    </a:lnTo>
                    <a:lnTo>
                      <a:pt x="111455" y="932027"/>
                    </a:lnTo>
                    <a:lnTo>
                      <a:pt x="112878" y="916318"/>
                    </a:lnTo>
                    <a:lnTo>
                      <a:pt x="114313" y="879183"/>
                    </a:lnTo>
                    <a:cubicBezTo>
                      <a:pt x="114313" y="879183"/>
                      <a:pt x="116916" y="858876"/>
                      <a:pt x="146152" y="854380"/>
                    </a:cubicBezTo>
                    <a:lnTo>
                      <a:pt x="163004" y="851002"/>
                    </a:lnTo>
                    <a:lnTo>
                      <a:pt x="178753" y="820649"/>
                    </a:lnTo>
                    <a:lnTo>
                      <a:pt x="132664" y="767817"/>
                    </a:lnTo>
                    <a:cubicBezTo>
                      <a:pt x="132664" y="767817"/>
                      <a:pt x="110172" y="749833"/>
                      <a:pt x="113551" y="703732"/>
                    </a:cubicBezTo>
                    <a:cubicBezTo>
                      <a:pt x="116916" y="657644"/>
                      <a:pt x="120294" y="493509"/>
                      <a:pt x="120294" y="493509"/>
                    </a:cubicBezTo>
                    <a:cubicBezTo>
                      <a:pt x="120294" y="493509"/>
                      <a:pt x="115799" y="463156"/>
                      <a:pt x="166383" y="460908"/>
                    </a:cubicBezTo>
                    <a:cubicBezTo>
                      <a:pt x="166383" y="460908"/>
                      <a:pt x="160757" y="447421"/>
                      <a:pt x="166383" y="447421"/>
                    </a:cubicBezTo>
                    <a:cubicBezTo>
                      <a:pt x="172009" y="447421"/>
                      <a:pt x="142773" y="440677"/>
                      <a:pt x="146152" y="420446"/>
                    </a:cubicBezTo>
                    <a:cubicBezTo>
                      <a:pt x="149517" y="400202"/>
                      <a:pt x="146152" y="400202"/>
                      <a:pt x="146152" y="400202"/>
                    </a:cubicBezTo>
                    <a:lnTo>
                      <a:pt x="126517" y="384772"/>
                    </a:lnTo>
                    <a:lnTo>
                      <a:pt x="130023" y="320840"/>
                    </a:lnTo>
                    <a:cubicBezTo>
                      <a:pt x="130023" y="320840"/>
                      <a:pt x="122542" y="299402"/>
                      <a:pt x="182118" y="279921"/>
                    </a:cubicBezTo>
                    <a:cubicBezTo>
                      <a:pt x="182118" y="279921"/>
                      <a:pt x="188862" y="213589"/>
                      <a:pt x="194488" y="206845"/>
                    </a:cubicBezTo>
                    <a:lnTo>
                      <a:pt x="50584" y="206845"/>
                    </a:lnTo>
                    <a:cubicBezTo>
                      <a:pt x="50584" y="206845"/>
                      <a:pt x="0" y="132652"/>
                      <a:pt x="47219" y="61824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62" name="CustomShape 4"/>
              <p:cNvSpPr/>
              <p:nvPr/>
            </p:nvSpPr>
            <p:spPr>
              <a:xfrm>
                <a:off x="1529280" y="5790960"/>
                <a:ext cx="101520" cy="39600"/>
              </a:xfrm>
              <a:custGeom>
                <a:avLst/>
                <a:gdLst/>
                <a:ahLst/>
                <a:rect l="l" t="t" r="r" b="b"/>
                <a:pathLst>
                  <a:path w="118046" h="49466">
                    <a:moveTo>
                      <a:pt x="0" y="49466"/>
                    </a:moveTo>
                    <a:lnTo>
                      <a:pt x="46088" y="49466"/>
                    </a:lnTo>
                    <a:cubicBezTo>
                      <a:pt x="46088" y="49466"/>
                      <a:pt x="96685" y="38227"/>
                      <a:pt x="118046" y="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63" name="CustomShape 5"/>
              <p:cNvSpPr/>
              <p:nvPr/>
            </p:nvSpPr>
            <p:spPr>
              <a:xfrm>
                <a:off x="1518120" y="5833800"/>
                <a:ext cx="606240" cy="71280"/>
              </a:xfrm>
              <a:custGeom>
                <a:avLst/>
                <a:gdLst/>
                <a:ahLst/>
                <a:rect l="l" t="t" r="r" b="b"/>
                <a:pathLst>
                  <a:path w="701497" h="89929">
                    <a:moveTo>
                      <a:pt x="0" y="69698"/>
                    </a:moveTo>
                    <a:cubicBezTo>
                      <a:pt x="0" y="69698"/>
                      <a:pt x="336131" y="0"/>
                      <a:pt x="701497" y="8992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64" name="CustomShape 6"/>
              <p:cNvSpPr/>
              <p:nvPr/>
            </p:nvSpPr>
            <p:spPr>
              <a:xfrm>
                <a:off x="1473840" y="5910120"/>
                <a:ext cx="691920" cy="66600"/>
              </a:xfrm>
              <a:custGeom>
                <a:avLst/>
                <a:gdLst/>
                <a:ahLst/>
                <a:rect l="l" t="t" r="r" b="b"/>
                <a:pathLst>
                  <a:path w="800811" h="83934">
                    <a:moveTo>
                      <a:pt x="0" y="56096"/>
                    </a:moveTo>
                    <a:cubicBezTo>
                      <a:pt x="0" y="56096"/>
                      <a:pt x="21006" y="26975"/>
                      <a:pt x="184379" y="13487"/>
                    </a:cubicBezTo>
                    <a:cubicBezTo>
                      <a:pt x="347764" y="0"/>
                      <a:pt x="580098" y="17983"/>
                      <a:pt x="611581" y="25476"/>
                    </a:cubicBezTo>
                    <a:cubicBezTo>
                      <a:pt x="643052" y="32969"/>
                      <a:pt x="778701" y="43459"/>
                      <a:pt x="800811" y="83934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65" name="CustomShape 7"/>
              <p:cNvSpPr/>
              <p:nvPr/>
            </p:nvSpPr>
            <p:spPr>
              <a:xfrm>
                <a:off x="1487880" y="5938560"/>
                <a:ext cx="658800" cy="56880"/>
              </a:xfrm>
              <a:custGeom>
                <a:avLst/>
                <a:gdLst/>
                <a:ahLst/>
                <a:rect l="l" t="t" r="r" b="b"/>
                <a:pathLst>
                  <a:path w="763321" h="71577">
                    <a:moveTo>
                      <a:pt x="0" y="58090"/>
                    </a:moveTo>
                    <a:cubicBezTo>
                      <a:pt x="0" y="58090"/>
                      <a:pt x="4877" y="19495"/>
                      <a:pt x="241706" y="9004"/>
                    </a:cubicBezTo>
                    <a:cubicBezTo>
                      <a:pt x="241706" y="9004"/>
                      <a:pt x="285166" y="0"/>
                      <a:pt x="496519" y="12002"/>
                    </a:cubicBezTo>
                    <a:cubicBezTo>
                      <a:pt x="707873" y="23990"/>
                      <a:pt x="755828" y="63716"/>
                      <a:pt x="763321" y="7157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66" name="CustomShape 8"/>
              <p:cNvSpPr/>
              <p:nvPr/>
            </p:nvSpPr>
            <p:spPr>
              <a:xfrm>
                <a:off x="1487880" y="5962320"/>
                <a:ext cx="657000" cy="52200"/>
              </a:xfrm>
              <a:custGeom>
                <a:avLst/>
                <a:gdLst/>
                <a:ahLst/>
                <a:rect l="l" t="t" r="r" b="b"/>
                <a:pathLst>
                  <a:path w="761073" h="66319">
                    <a:moveTo>
                      <a:pt x="0" y="48336"/>
                    </a:moveTo>
                    <a:cubicBezTo>
                      <a:pt x="0" y="48336"/>
                      <a:pt x="4877" y="20980"/>
                      <a:pt x="228219" y="5994"/>
                    </a:cubicBezTo>
                    <a:cubicBezTo>
                      <a:pt x="228219" y="5994"/>
                      <a:pt x="405092" y="0"/>
                      <a:pt x="510007" y="11989"/>
                    </a:cubicBezTo>
                    <a:cubicBezTo>
                      <a:pt x="510007" y="11989"/>
                      <a:pt x="734847" y="29223"/>
                      <a:pt x="761073" y="6631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67" name="CustomShape 9"/>
              <p:cNvSpPr/>
              <p:nvPr/>
            </p:nvSpPr>
            <p:spPr>
              <a:xfrm>
                <a:off x="1460880" y="6357960"/>
                <a:ext cx="690480" cy="28440"/>
              </a:xfrm>
              <a:custGeom>
                <a:avLst/>
                <a:gdLst/>
                <a:ahLst/>
                <a:rect l="l" t="t" r="r" b="b"/>
                <a:pathLst>
                  <a:path w="798030" h="35103">
                    <a:moveTo>
                      <a:pt x="0" y="23368"/>
                    </a:moveTo>
                    <a:cubicBezTo>
                      <a:pt x="111265" y="8547"/>
                      <a:pt x="242837" y="0"/>
                      <a:pt x="388518" y="1765"/>
                    </a:cubicBezTo>
                    <a:cubicBezTo>
                      <a:pt x="542176" y="3632"/>
                      <a:pt x="683908" y="15900"/>
                      <a:pt x="798030" y="35103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68" name="CustomShape 10"/>
              <p:cNvSpPr/>
              <p:nvPr/>
            </p:nvSpPr>
            <p:spPr>
              <a:xfrm>
                <a:off x="1575360" y="6276960"/>
                <a:ext cx="465120" cy="17280"/>
              </a:xfrm>
              <a:custGeom>
                <a:avLst/>
                <a:gdLst/>
                <a:ahLst/>
                <a:rect l="l" t="t" r="r" b="b"/>
                <a:pathLst>
                  <a:path w="538366" h="22085">
                    <a:moveTo>
                      <a:pt x="0" y="14135"/>
                    </a:moveTo>
                    <a:cubicBezTo>
                      <a:pt x="75044" y="4864"/>
                      <a:pt x="166230" y="0"/>
                      <a:pt x="264503" y="1181"/>
                    </a:cubicBezTo>
                    <a:cubicBezTo>
                      <a:pt x="368173" y="2438"/>
                      <a:pt x="461366" y="9932"/>
                      <a:pt x="538366" y="22085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69" name="CustomShape 11"/>
              <p:cNvSpPr/>
              <p:nvPr/>
            </p:nvSpPr>
            <p:spPr>
              <a:xfrm>
                <a:off x="1506960" y="6324480"/>
                <a:ext cx="598320" cy="21960"/>
              </a:xfrm>
              <a:custGeom>
                <a:avLst/>
                <a:gdLst/>
                <a:ahLst/>
                <a:rect l="l" t="t" r="r" b="b"/>
                <a:pathLst>
                  <a:path w="691375" h="28880">
                    <a:moveTo>
                      <a:pt x="0" y="18199"/>
                    </a:moveTo>
                    <a:cubicBezTo>
                      <a:pt x="92710" y="5842"/>
                      <a:pt x="214871" y="0"/>
                      <a:pt x="336258" y="1461"/>
                    </a:cubicBezTo>
                    <a:cubicBezTo>
                      <a:pt x="464299" y="3010"/>
                      <a:pt x="596278" y="12878"/>
                      <a:pt x="691375" y="2888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70" name="CustomShape 12"/>
              <p:cNvSpPr/>
              <p:nvPr/>
            </p:nvSpPr>
            <p:spPr>
              <a:xfrm>
                <a:off x="1458000" y="6389640"/>
                <a:ext cx="693720" cy="20520"/>
              </a:xfrm>
              <a:custGeom>
                <a:avLst/>
                <a:gdLst/>
                <a:ahLst/>
                <a:rect l="l" t="t" r="r" b="b"/>
                <a:pathLst>
                  <a:path w="801650" h="26340">
                    <a:moveTo>
                      <a:pt x="0" y="14745"/>
                    </a:moveTo>
                    <a:cubicBezTo>
                      <a:pt x="111201" y="4915"/>
                      <a:pt x="246342" y="0"/>
                      <a:pt x="392024" y="1765"/>
                    </a:cubicBezTo>
                    <a:cubicBezTo>
                      <a:pt x="545694" y="3619"/>
                      <a:pt x="687464" y="12636"/>
                      <a:pt x="801650" y="2634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71" name="CustomShape 13"/>
              <p:cNvSpPr/>
              <p:nvPr/>
            </p:nvSpPr>
            <p:spPr>
              <a:xfrm>
                <a:off x="1475280" y="6410160"/>
                <a:ext cx="663480" cy="20520"/>
              </a:xfrm>
              <a:custGeom>
                <a:avLst/>
                <a:gdLst/>
                <a:ahLst/>
                <a:rect l="l" t="t" r="r" b="b"/>
                <a:pathLst>
                  <a:path w="768071" h="26086">
                    <a:moveTo>
                      <a:pt x="0" y="15634"/>
                    </a:moveTo>
                    <a:cubicBezTo>
                      <a:pt x="107036" y="5753"/>
                      <a:pt x="233578" y="0"/>
                      <a:pt x="373799" y="1689"/>
                    </a:cubicBezTo>
                    <a:cubicBezTo>
                      <a:pt x="521716" y="3480"/>
                      <a:pt x="658165" y="12433"/>
                      <a:pt x="768071" y="2608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72" name="CustomShape 14"/>
              <p:cNvSpPr/>
              <p:nvPr/>
            </p:nvSpPr>
            <p:spPr>
              <a:xfrm>
                <a:off x="1494360" y="6433920"/>
                <a:ext cx="631800" cy="20520"/>
              </a:xfrm>
              <a:custGeom>
                <a:avLst/>
                <a:gdLst/>
                <a:ahLst/>
                <a:rect l="l" t="t" r="r" b="b"/>
                <a:pathLst>
                  <a:path w="729691" h="25730">
                    <a:moveTo>
                      <a:pt x="0" y="15011"/>
                    </a:moveTo>
                    <a:cubicBezTo>
                      <a:pt x="101219" y="5067"/>
                      <a:pt x="224244" y="0"/>
                      <a:pt x="356857" y="1600"/>
                    </a:cubicBezTo>
                    <a:cubicBezTo>
                      <a:pt x="496722" y="3289"/>
                      <a:pt x="625754" y="12154"/>
                      <a:pt x="729691" y="2573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73" name="CustomShape 15"/>
              <p:cNvSpPr/>
              <p:nvPr/>
            </p:nvSpPr>
            <p:spPr>
              <a:xfrm>
                <a:off x="2100960" y="6140160"/>
                <a:ext cx="44280" cy="87120"/>
              </a:xfrm>
              <a:custGeom>
                <a:avLst/>
                <a:gdLst/>
                <a:ahLst/>
                <a:rect l="l" t="t" r="r" b="b"/>
                <a:pathLst>
                  <a:path w="50965" h="107925">
                    <a:moveTo>
                      <a:pt x="35979" y="7493"/>
                    </a:moveTo>
                    <a:cubicBezTo>
                      <a:pt x="35979" y="7493"/>
                      <a:pt x="4496" y="0"/>
                      <a:pt x="2997" y="28473"/>
                    </a:cubicBezTo>
                    <a:cubicBezTo>
                      <a:pt x="1499" y="56960"/>
                      <a:pt x="2997" y="92939"/>
                      <a:pt x="2997" y="92939"/>
                    </a:cubicBezTo>
                    <a:cubicBezTo>
                      <a:pt x="2997" y="92939"/>
                      <a:pt x="0" y="107925"/>
                      <a:pt x="25489" y="106426"/>
                    </a:cubicBezTo>
                    <a:cubicBezTo>
                      <a:pt x="50965" y="104927"/>
                      <a:pt x="34849" y="106426"/>
                      <a:pt x="34849" y="10642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74" name="CustomShape 16"/>
              <p:cNvSpPr/>
              <p:nvPr/>
            </p:nvSpPr>
            <p:spPr>
              <a:xfrm>
                <a:off x="1497600" y="6460920"/>
                <a:ext cx="487080" cy="131760"/>
              </a:xfrm>
              <a:custGeom>
                <a:avLst/>
                <a:gdLst/>
                <a:ahLst/>
                <a:rect l="l" t="t" r="r" b="b"/>
                <a:pathLst>
                  <a:path w="563969" h="164135">
                    <a:moveTo>
                      <a:pt x="0" y="0"/>
                    </a:moveTo>
                    <a:lnTo>
                      <a:pt x="17615" y="82436"/>
                    </a:lnTo>
                    <a:cubicBezTo>
                      <a:pt x="17615" y="82436"/>
                      <a:pt x="29604" y="144640"/>
                      <a:pt x="129286" y="154013"/>
                    </a:cubicBezTo>
                    <a:lnTo>
                      <a:pt x="130035" y="134899"/>
                    </a:lnTo>
                    <a:cubicBezTo>
                      <a:pt x="130035" y="134899"/>
                      <a:pt x="285166" y="107925"/>
                      <a:pt x="563969" y="145390"/>
                    </a:cubicBezTo>
                    <a:lnTo>
                      <a:pt x="563969" y="164135"/>
                    </a:ln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75" name="CustomShape 17"/>
              <p:cNvSpPr/>
              <p:nvPr/>
            </p:nvSpPr>
            <p:spPr>
              <a:xfrm>
                <a:off x="1497600" y="6057720"/>
                <a:ext cx="87120" cy="247680"/>
              </a:xfrm>
              <a:custGeom>
                <a:avLst/>
                <a:gdLst/>
                <a:ahLst/>
                <a:rect l="l" t="t" r="r" b="b"/>
                <a:pathLst>
                  <a:path w="101181" h="309524">
                    <a:moveTo>
                      <a:pt x="51714" y="0"/>
                    </a:moveTo>
                    <a:lnTo>
                      <a:pt x="12751" y="0"/>
                    </a:lnTo>
                    <a:cubicBezTo>
                      <a:pt x="12751" y="0"/>
                      <a:pt x="749" y="6744"/>
                      <a:pt x="749" y="17234"/>
                    </a:cubicBezTo>
                    <a:lnTo>
                      <a:pt x="749" y="107175"/>
                    </a:lnTo>
                    <a:lnTo>
                      <a:pt x="23241" y="107175"/>
                    </a:lnTo>
                    <a:cubicBezTo>
                      <a:pt x="23241" y="107175"/>
                      <a:pt x="50216" y="148399"/>
                      <a:pt x="23241" y="205346"/>
                    </a:cubicBezTo>
                    <a:lnTo>
                      <a:pt x="0" y="205346"/>
                    </a:lnTo>
                    <a:lnTo>
                      <a:pt x="0" y="242075"/>
                    </a:lnTo>
                    <a:cubicBezTo>
                      <a:pt x="0" y="242075"/>
                      <a:pt x="0" y="256311"/>
                      <a:pt x="11989" y="269811"/>
                    </a:cubicBezTo>
                    <a:lnTo>
                      <a:pt x="45720" y="309524"/>
                    </a:lnTo>
                    <a:lnTo>
                      <a:pt x="80201" y="291541"/>
                    </a:lnTo>
                    <a:cubicBezTo>
                      <a:pt x="80201" y="291541"/>
                      <a:pt x="101181" y="278803"/>
                      <a:pt x="95186" y="256311"/>
                    </a:cubicBezTo>
                    <a:cubicBezTo>
                      <a:pt x="89192" y="233832"/>
                      <a:pt x="51714" y="0"/>
                      <a:pt x="51714" y="0"/>
                    </a:cubicBezTo>
                    <a:close/>
                  </a:path>
                </a:pathLst>
              </a:custGeom>
              <a:noFill/>
              <a:ln cap="rnd" w="136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76" name="CustomShape 18"/>
              <p:cNvSpPr/>
              <p:nvPr/>
            </p:nvSpPr>
            <p:spPr>
              <a:xfrm>
                <a:off x="1591200" y="6006960"/>
                <a:ext cx="442800" cy="271440"/>
              </a:xfrm>
              <a:custGeom>
                <a:avLst/>
                <a:gdLst/>
                <a:ahLst/>
                <a:rect l="l" t="t" r="r" b="b"/>
                <a:pathLst>
                  <a:path w="511886" h="341757">
                    <a:moveTo>
                      <a:pt x="0" y="332016"/>
                    </a:moveTo>
                    <a:cubicBezTo>
                      <a:pt x="0" y="332016"/>
                      <a:pt x="71031" y="317779"/>
                      <a:pt x="172174" y="320777"/>
                    </a:cubicBezTo>
                    <a:cubicBezTo>
                      <a:pt x="172174" y="320777"/>
                      <a:pt x="199962" y="323774"/>
                      <a:pt x="199187" y="302044"/>
                    </a:cubicBezTo>
                    <a:cubicBezTo>
                      <a:pt x="198285" y="276568"/>
                      <a:pt x="199187" y="25489"/>
                      <a:pt x="199187" y="25489"/>
                    </a:cubicBezTo>
                    <a:cubicBezTo>
                      <a:pt x="199187" y="25489"/>
                      <a:pt x="199199" y="7493"/>
                      <a:pt x="211544" y="3747"/>
                    </a:cubicBezTo>
                    <a:cubicBezTo>
                      <a:pt x="223901" y="0"/>
                      <a:pt x="226987" y="20244"/>
                      <a:pt x="226987" y="24740"/>
                    </a:cubicBezTo>
                    <a:lnTo>
                      <a:pt x="226987" y="300533"/>
                    </a:lnTo>
                    <a:cubicBezTo>
                      <a:pt x="226987" y="300533"/>
                      <a:pt x="228537" y="318529"/>
                      <a:pt x="242430" y="319278"/>
                    </a:cubicBezTo>
                    <a:cubicBezTo>
                      <a:pt x="256324" y="320027"/>
                      <a:pt x="395300" y="318529"/>
                      <a:pt x="511886" y="34175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777" name="Group 19"/>
            <p:cNvGrpSpPr/>
            <p:nvPr/>
          </p:nvGrpSpPr>
          <p:grpSpPr>
            <a:xfrm>
              <a:off x="2632680" y="6019920"/>
              <a:ext cx="584640" cy="614880"/>
              <a:chOff x="2632680" y="6019920"/>
              <a:chExt cx="584640" cy="614880"/>
            </a:xfrm>
          </p:grpSpPr>
          <p:sp>
            <p:nvSpPr>
              <p:cNvPr id="3778" name="CustomShape 20"/>
              <p:cNvSpPr/>
              <p:nvPr/>
            </p:nvSpPr>
            <p:spPr>
              <a:xfrm>
                <a:off x="2632680" y="6019920"/>
                <a:ext cx="584640" cy="614880"/>
              </a:xfrm>
              <a:custGeom>
                <a:avLst/>
                <a:gdLst/>
                <a:ahLst/>
                <a:rect l="l" t="t" r="r" b="b"/>
                <a:pathLst>
                  <a:path w="742963" h="834885">
                    <a:moveTo>
                      <a:pt x="49759" y="85979"/>
                    </a:moveTo>
                    <a:cubicBezTo>
                      <a:pt x="49759" y="85979"/>
                      <a:pt x="60312" y="12408"/>
                      <a:pt x="151219" y="6363"/>
                    </a:cubicBezTo>
                    <a:cubicBezTo>
                      <a:pt x="246812" y="0"/>
                      <a:pt x="594868" y="3073"/>
                      <a:pt x="617322" y="7671"/>
                    </a:cubicBezTo>
                    <a:cubicBezTo>
                      <a:pt x="646633" y="13665"/>
                      <a:pt x="701446" y="19876"/>
                      <a:pt x="712254" y="84671"/>
                    </a:cubicBezTo>
                    <a:cubicBezTo>
                      <a:pt x="723545" y="152362"/>
                      <a:pt x="742963" y="516687"/>
                      <a:pt x="701777" y="680390"/>
                    </a:cubicBezTo>
                    <a:cubicBezTo>
                      <a:pt x="690029" y="715836"/>
                      <a:pt x="684987" y="767512"/>
                      <a:pt x="612750" y="774662"/>
                    </a:cubicBezTo>
                    <a:lnTo>
                      <a:pt x="607517" y="802157"/>
                    </a:lnTo>
                    <a:cubicBezTo>
                      <a:pt x="607517" y="802157"/>
                      <a:pt x="610133" y="820483"/>
                      <a:pt x="581330" y="827037"/>
                    </a:cubicBezTo>
                    <a:cubicBezTo>
                      <a:pt x="552526" y="833577"/>
                      <a:pt x="528955" y="834885"/>
                      <a:pt x="528955" y="834885"/>
                    </a:cubicBezTo>
                    <a:lnTo>
                      <a:pt x="514553" y="789064"/>
                    </a:lnTo>
                    <a:cubicBezTo>
                      <a:pt x="514553" y="789064"/>
                      <a:pt x="404571" y="808698"/>
                      <a:pt x="235674" y="787756"/>
                    </a:cubicBezTo>
                    <a:lnTo>
                      <a:pt x="225209" y="832269"/>
                    </a:lnTo>
                    <a:lnTo>
                      <a:pt x="162357" y="823100"/>
                    </a:lnTo>
                    <a:cubicBezTo>
                      <a:pt x="162357" y="823100"/>
                      <a:pt x="147955" y="817867"/>
                      <a:pt x="144031" y="798233"/>
                    </a:cubicBezTo>
                    <a:lnTo>
                      <a:pt x="140094" y="778586"/>
                    </a:lnTo>
                    <a:cubicBezTo>
                      <a:pt x="140094" y="778586"/>
                      <a:pt x="55943" y="738772"/>
                      <a:pt x="47142" y="677774"/>
                    </a:cubicBezTo>
                    <a:cubicBezTo>
                      <a:pt x="47142" y="677774"/>
                      <a:pt x="0" y="397586"/>
                      <a:pt x="49759" y="8597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79" name="CustomShape 21"/>
              <p:cNvSpPr/>
              <p:nvPr/>
            </p:nvSpPr>
            <p:spPr>
              <a:xfrm>
                <a:off x="2654640" y="6030720"/>
                <a:ext cx="538920" cy="559440"/>
              </a:xfrm>
              <a:custGeom>
                <a:avLst/>
                <a:gdLst/>
                <a:ahLst/>
                <a:rect l="l" t="t" r="r" b="b"/>
                <a:pathLst>
                  <a:path w="685165" h="759701">
                    <a:moveTo>
                      <a:pt x="40043" y="81559"/>
                    </a:moveTo>
                    <a:cubicBezTo>
                      <a:pt x="40043" y="81559"/>
                      <a:pt x="0" y="339814"/>
                      <a:pt x="40043" y="641934"/>
                    </a:cubicBezTo>
                    <a:cubicBezTo>
                      <a:pt x="43485" y="667880"/>
                      <a:pt x="53429" y="692747"/>
                      <a:pt x="105499" y="706082"/>
                    </a:cubicBezTo>
                    <a:cubicBezTo>
                      <a:pt x="154788" y="720547"/>
                      <a:pt x="426707" y="759701"/>
                      <a:pt x="588632" y="708711"/>
                    </a:cubicBezTo>
                    <a:cubicBezTo>
                      <a:pt x="615036" y="700392"/>
                      <a:pt x="643141" y="678281"/>
                      <a:pt x="652780" y="641934"/>
                    </a:cubicBezTo>
                    <a:cubicBezTo>
                      <a:pt x="685165" y="519862"/>
                      <a:pt x="673329" y="97917"/>
                      <a:pt x="663423" y="66637"/>
                    </a:cubicBezTo>
                    <a:cubicBezTo>
                      <a:pt x="656336" y="44297"/>
                      <a:pt x="639445" y="14795"/>
                      <a:pt x="567398" y="10465"/>
                    </a:cubicBezTo>
                    <a:cubicBezTo>
                      <a:pt x="393091" y="0"/>
                      <a:pt x="147333" y="5918"/>
                      <a:pt x="115977" y="11773"/>
                    </a:cubicBezTo>
                    <a:cubicBezTo>
                      <a:pt x="115977" y="11773"/>
                      <a:pt x="53137" y="21336"/>
                      <a:pt x="40043" y="8155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80" name="CustomShape 22"/>
              <p:cNvSpPr/>
              <p:nvPr/>
            </p:nvSpPr>
            <p:spPr>
              <a:xfrm>
                <a:off x="2732400" y="6065640"/>
                <a:ext cx="402480" cy="475560"/>
              </a:xfrm>
              <a:custGeom>
                <a:avLst/>
                <a:gdLst/>
                <a:ahLst/>
                <a:rect l="l" t="t" r="r" b="b"/>
                <a:pathLst>
                  <a:path w="532739" h="660386">
                    <a:moveTo>
                      <a:pt x="16379" y="29923"/>
                    </a:moveTo>
                    <a:cubicBezTo>
                      <a:pt x="16379" y="29923"/>
                      <a:pt x="13763" y="6784"/>
                      <a:pt x="45183" y="5488"/>
                    </a:cubicBezTo>
                    <a:cubicBezTo>
                      <a:pt x="76603" y="4193"/>
                      <a:pt x="293950" y="-6183"/>
                      <a:pt x="465464" y="5488"/>
                    </a:cubicBezTo>
                    <a:cubicBezTo>
                      <a:pt x="465464" y="5488"/>
                      <a:pt x="488086" y="1244"/>
                      <a:pt x="490699" y="29923"/>
                    </a:cubicBezTo>
                    <a:cubicBezTo>
                      <a:pt x="497579" y="105438"/>
                      <a:pt x="516466" y="358796"/>
                      <a:pt x="507709" y="458488"/>
                    </a:cubicBezTo>
                    <a:cubicBezTo>
                      <a:pt x="498952" y="558180"/>
                      <a:pt x="513346" y="601949"/>
                      <a:pt x="438159" y="628076"/>
                    </a:cubicBezTo>
                    <a:cubicBezTo>
                      <a:pt x="362972" y="654203"/>
                      <a:pt x="129443" y="651653"/>
                      <a:pt x="56585" y="615249"/>
                    </a:cubicBezTo>
                    <a:cubicBezTo>
                      <a:pt x="-16273" y="578845"/>
                      <a:pt x="7714" y="507207"/>
                      <a:pt x="1013" y="409653"/>
                    </a:cubicBezTo>
                    <a:cubicBezTo>
                      <a:pt x="1877" y="333567"/>
                      <a:pt x="-7192" y="276303"/>
                      <a:pt x="16379" y="29923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81" name="CustomShape 23"/>
              <p:cNvSpPr/>
              <p:nvPr/>
            </p:nvSpPr>
            <p:spPr>
              <a:xfrm>
                <a:off x="2833920" y="6095880"/>
                <a:ext cx="198000" cy="53640"/>
              </a:xfrm>
              <a:custGeom>
                <a:avLst/>
                <a:gdLst/>
                <a:ahLst/>
                <a:rect l="l" t="t" r="r" b="b"/>
                <a:pathLst>
                  <a:path w="252260" h="73317">
                    <a:moveTo>
                      <a:pt x="3492" y="10477"/>
                    </a:moveTo>
                    <a:lnTo>
                      <a:pt x="876" y="59360"/>
                    </a:lnTo>
                    <a:cubicBezTo>
                      <a:pt x="876" y="59360"/>
                      <a:pt x="0" y="72454"/>
                      <a:pt x="13094" y="72454"/>
                    </a:cubicBezTo>
                    <a:lnTo>
                      <a:pt x="238290" y="72454"/>
                    </a:lnTo>
                    <a:cubicBezTo>
                      <a:pt x="238290" y="72454"/>
                      <a:pt x="251384" y="73317"/>
                      <a:pt x="251384" y="60223"/>
                    </a:cubicBezTo>
                    <a:cubicBezTo>
                      <a:pt x="251384" y="47142"/>
                      <a:pt x="250508" y="9601"/>
                      <a:pt x="250508" y="9601"/>
                    </a:cubicBezTo>
                    <a:cubicBezTo>
                      <a:pt x="250508" y="9601"/>
                      <a:pt x="252260" y="876"/>
                      <a:pt x="240030" y="876"/>
                    </a:cubicBezTo>
                    <a:lnTo>
                      <a:pt x="16586" y="876"/>
                    </a:lnTo>
                    <a:cubicBezTo>
                      <a:pt x="16586" y="876"/>
                      <a:pt x="4356" y="0"/>
                      <a:pt x="3492" y="1047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82" name="CustomShape 24"/>
              <p:cNvSpPr/>
              <p:nvPr/>
            </p:nvSpPr>
            <p:spPr>
              <a:xfrm>
                <a:off x="27626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83" name="CustomShape 25"/>
              <p:cNvSpPr/>
              <p:nvPr/>
            </p:nvSpPr>
            <p:spPr>
              <a:xfrm>
                <a:off x="30002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84" name="CustomShape 26"/>
              <p:cNvSpPr/>
              <p:nvPr/>
            </p:nvSpPr>
            <p:spPr>
              <a:xfrm>
                <a:off x="2874960" y="616248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85" name="CustomShape 27"/>
              <p:cNvSpPr/>
              <p:nvPr/>
            </p:nvSpPr>
            <p:spPr>
              <a:xfrm>
                <a:off x="27626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86" name="CustomShape 28"/>
              <p:cNvSpPr/>
              <p:nvPr/>
            </p:nvSpPr>
            <p:spPr>
              <a:xfrm>
                <a:off x="30002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87" name="CustomShape 29"/>
              <p:cNvSpPr/>
              <p:nvPr/>
            </p:nvSpPr>
            <p:spPr>
              <a:xfrm>
                <a:off x="2874960" y="6198840"/>
                <a:ext cx="112320" cy="2520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88" name="CustomShape 30"/>
              <p:cNvSpPr/>
              <p:nvPr/>
            </p:nvSpPr>
            <p:spPr>
              <a:xfrm>
                <a:off x="27626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89" name="CustomShape 31"/>
              <p:cNvSpPr/>
              <p:nvPr/>
            </p:nvSpPr>
            <p:spPr>
              <a:xfrm>
                <a:off x="30002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0" name="CustomShape 32"/>
              <p:cNvSpPr/>
              <p:nvPr/>
            </p:nvSpPr>
            <p:spPr>
              <a:xfrm>
                <a:off x="2874960" y="623376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78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1" name="CustomShape 33"/>
              <p:cNvSpPr/>
              <p:nvPr/>
            </p:nvSpPr>
            <p:spPr>
              <a:xfrm>
                <a:off x="27626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2" name="CustomShape 34"/>
              <p:cNvSpPr/>
              <p:nvPr/>
            </p:nvSpPr>
            <p:spPr>
              <a:xfrm>
                <a:off x="30002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3" name="CustomShape 35"/>
              <p:cNvSpPr/>
              <p:nvPr/>
            </p:nvSpPr>
            <p:spPr>
              <a:xfrm>
                <a:off x="2874960" y="627012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38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4" name="CustomShape 36"/>
              <p:cNvSpPr/>
              <p:nvPr/>
            </p:nvSpPr>
            <p:spPr>
              <a:xfrm>
                <a:off x="2833920" y="6409800"/>
                <a:ext cx="213840" cy="75960"/>
              </a:xfrm>
              <a:custGeom>
                <a:avLst/>
                <a:gdLst/>
                <a:ahLst/>
                <a:rect l="l" t="t" r="r" b="b"/>
                <a:pathLst>
                  <a:path w="232182" h="185471">
                    <a:moveTo>
                      <a:pt x="232182" y="92735"/>
                    </a:moveTo>
                    <a:cubicBezTo>
                      <a:pt x="232182" y="143955"/>
                      <a:pt x="180213" y="185471"/>
                      <a:pt x="116091" y="185471"/>
                    </a:cubicBezTo>
                    <a:cubicBezTo>
                      <a:pt x="51969" y="185471"/>
                      <a:pt x="0" y="143955"/>
                      <a:pt x="0" y="92735"/>
                    </a:cubicBezTo>
                    <a:cubicBezTo>
                      <a:pt x="0" y="41516"/>
                      <a:pt x="51969" y="0"/>
                      <a:pt x="116091" y="0"/>
                    </a:cubicBezTo>
                    <a:cubicBezTo>
                      <a:pt x="180213" y="0"/>
                      <a:pt x="232182" y="41516"/>
                      <a:pt x="232182" y="92735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5" name="CustomShape 37"/>
              <p:cNvSpPr/>
              <p:nvPr/>
            </p:nvSpPr>
            <p:spPr>
              <a:xfrm>
                <a:off x="2680200" y="6046560"/>
                <a:ext cx="496080" cy="513720"/>
              </a:xfrm>
              <a:custGeom>
                <a:avLst/>
                <a:gdLst/>
                <a:ahLst/>
                <a:rect l="l" t="t" r="r" b="b"/>
                <a:pathLst>
                  <a:path w="630326" h="699021">
                    <a:moveTo>
                      <a:pt x="604888" y="594957"/>
                    </a:moveTo>
                    <a:cubicBezTo>
                      <a:pt x="593636" y="672897"/>
                      <a:pt x="527075" y="674218"/>
                      <a:pt x="485216" y="682117"/>
                    </a:cubicBezTo>
                    <a:cubicBezTo>
                      <a:pt x="340817" y="699021"/>
                      <a:pt x="213563" y="688810"/>
                      <a:pt x="85649" y="664007"/>
                    </a:cubicBezTo>
                    <a:cubicBezTo>
                      <a:pt x="23711" y="650672"/>
                      <a:pt x="27838" y="618134"/>
                      <a:pt x="24549" y="598386"/>
                    </a:cubicBezTo>
                    <a:cubicBezTo>
                      <a:pt x="14313" y="499999"/>
                      <a:pt x="0" y="219024"/>
                      <a:pt x="29921" y="66828"/>
                    </a:cubicBezTo>
                    <a:cubicBezTo>
                      <a:pt x="33807" y="44971"/>
                      <a:pt x="55943" y="17539"/>
                      <a:pt x="87376" y="10389"/>
                    </a:cubicBezTo>
                    <a:cubicBezTo>
                      <a:pt x="133033" y="0"/>
                      <a:pt x="487451" y="1702"/>
                      <a:pt x="562534" y="11709"/>
                    </a:cubicBezTo>
                    <a:cubicBezTo>
                      <a:pt x="586206" y="14872"/>
                      <a:pt x="611822" y="38253"/>
                      <a:pt x="614502" y="73063"/>
                    </a:cubicBezTo>
                    <a:cubicBezTo>
                      <a:pt x="617042" y="106096"/>
                      <a:pt x="630326" y="340157"/>
                      <a:pt x="604888" y="59495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796" name="CustomShape 38"/>
            <p:cNvSpPr/>
            <p:nvPr/>
          </p:nvSpPr>
          <p:spPr>
            <a:xfrm flipV="1">
              <a:off x="44280" y="6292800"/>
              <a:ext cx="290520" cy="25200"/>
            </a:xfrm>
            <a:custGeom>
              <a:avLst/>
              <a:gdLst/>
              <a:ahLst/>
              <a:rect l="l" t="t" r="r" b="b"/>
              <a:pathLst>
                <a:path w="863995" h="0">
                  <a:moveTo>
                    <a:pt x="863995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b58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7" name="CustomShape 39"/>
            <p:cNvSpPr/>
            <p:nvPr/>
          </p:nvSpPr>
          <p:spPr>
            <a:xfrm flipV="1">
              <a:off x="4670280" y="6262200"/>
              <a:ext cx="4294440" cy="47520"/>
            </a:xfrm>
            <a:custGeom>
              <a:avLst/>
              <a:gdLst/>
              <a:ahLst/>
              <a:rect l="l" t="t" r="r" b="b"/>
              <a:pathLst>
                <a:path w="827996" h="0">
                  <a:moveTo>
                    <a:pt x="827996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d5a9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8" name="CustomShape 40"/>
            <p:cNvSpPr/>
            <p:nvPr/>
          </p:nvSpPr>
          <p:spPr>
            <a:xfrm>
              <a:off x="3206520" y="6318000"/>
              <a:ext cx="414360" cy="28440"/>
            </a:xfrm>
            <a:custGeom>
              <a:avLst/>
              <a:gdLst/>
              <a:ahLst/>
              <a:rect l="l" t="t" r="r" b="b"/>
              <a:pathLst>
                <a:path w="406794" h="0">
                  <a:moveTo>
                    <a:pt x="0" y="0"/>
                  </a:moveTo>
                  <a:lnTo>
                    <a:pt x="406794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9" name="CustomShape 41"/>
            <p:cNvSpPr/>
            <p:nvPr/>
          </p:nvSpPr>
          <p:spPr>
            <a:xfrm>
              <a:off x="2090520" y="6319800"/>
              <a:ext cx="563400" cy="33120"/>
            </a:xfrm>
            <a:custGeom>
              <a:avLst/>
              <a:gdLst/>
              <a:ahLst/>
              <a:rect l="l" t="t" r="r" b="b"/>
              <a:pathLst>
                <a:path w="421195" h="0">
                  <a:moveTo>
                    <a:pt x="0" y="0"/>
                  </a:moveTo>
                  <a:lnTo>
                    <a:pt x="421195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0" name="CustomShape 42"/>
            <p:cNvSpPr/>
            <p:nvPr/>
          </p:nvSpPr>
          <p:spPr>
            <a:xfrm flipV="1">
              <a:off x="1055520" y="6296040"/>
              <a:ext cx="452160" cy="26640"/>
            </a:xfrm>
            <a:custGeom>
              <a:avLst/>
              <a:gdLst/>
              <a:ahLst/>
              <a:rect l="l" t="t" r="r" b="b"/>
              <a:pathLst>
                <a:path w="421196" h="0">
                  <a:moveTo>
                    <a:pt x="0" y="0"/>
                  </a:moveTo>
                  <a:lnTo>
                    <a:pt x="421196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801" name="Рисунок 13" descr=""/>
            <p:cNvPicPr/>
            <p:nvPr/>
          </p:nvPicPr>
          <p:blipFill>
            <a:blip r:embed="rId1"/>
            <a:stretch/>
          </p:blipFill>
          <p:spPr>
            <a:xfrm>
              <a:off x="334800" y="5925240"/>
              <a:ext cx="737640" cy="713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802" name="Group 43"/>
            <p:cNvGrpSpPr/>
            <p:nvPr/>
          </p:nvGrpSpPr>
          <p:grpSpPr>
            <a:xfrm>
              <a:off x="3620520" y="5988960"/>
              <a:ext cx="1050120" cy="769680"/>
              <a:chOff x="3620520" y="5988960"/>
              <a:chExt cx="1050120" cy="769680"/>
            </a:xfrm>
          </p:grpSpPr>
          <p:sp>
            <p:nvSpPr>
              <p:cNvPr id="3803" name="CustomShape 44"/>
              <p:cNvSpPr/>
              <p:nvPr/>
            </p:nvSpPr>
            <p:spPr>
              <a:xfrm>
                <a:off x="4135320" y="6001560"/>
                <a:ext cx="20520" cy="18720"/>
              </a:xfrm>
              <a:custGeom>
                <a:avLst/>
                <a:gdLst/>
                <a:ahLst/>
                <a:rect l="l" t="t" r="r" b="b"/>
                <a:pathLst>
                  <a:path w="26175" h="26162">
                    <a:moveTo>
                      <a:pt x="0" y="13094"/>
                    </a:moveTo>
                    <a:cubicBezTo>
                      <a:pt x="0" y="5855"/>
                      <a:pt x="5867" y="0"/>
                      <a:pt x="13094" y="0"/>
                    </a:cubicBezTo>
                    <a:cubicBezTo>
                      <a:pt x="20320" y="0"/>
                      <a:pt x="26162" y="5855"/>
                      <a:pt x="26175" y="13094"/>
                    </a:cubicBezTo>
                    <a:cubicBezTo>
                      <a:pt x="26175" y="20320"/>
                      <a:pt x="20320" y="26162"/>
                      <a:pt x="13094" y="26162"/>
                    </a:cubicBezTo>
                    <a:cubicBezTo>
                      <a:pt x="5867" y="26162"/>
                      <a:pt x="0" y="20333"/>
                      <a:pt x="0" y="13094"/>
                    </a:cubicBezTo>
                    <a:close/>
                  </a:path>
                </a:pathLst>
              </a:custGeom>
              <a:noFill/>
              <a:ln cap="rnd" w="8640">
                <a:solidFill>
                  <a:srgbClr val="009ad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04" name="CustomShape 45"/>
              <p:cNvSpPr/>
              <p:nvPr/>
            </p:nvSpPr>
            <p:spPr>
              <a:xfrm>
                <a:off x="3661560" y="6031800"/>
                <a:ext cx="967680" cy="583920"/>
              </a:xfrm>
              <a:custGeom>
                <a:avLst/>
                <a:gdLst/>
                <a:ahLst/>
                <a:rect l="l" t="t" r="r" b="b"/>
                <a:pathLst>
                  <a:path w="1227798" h="792785">
                    <a:moveTo>
                      <a:pt x="0" y="792785"/>
                    </a:moveTo>
                    <a:lnTo>
                      <a:pt x="0" y="0"/>
                    </a:lnTo>
                    <a:lnTo>
                      <a:pt x="1227798" y="0"/>
                    </a:lnTo>
                    <a:lnTo>
                      <a:pt x="1227798" y="787768"/>
                    </a:lnTo>
                    <a:lnTo>
                      <a:pt x="1227798" y="792785"/>
                    </a:lnTo>
                    <a:lnTo>
                      <a:pt x="0" y="792785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f5b9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05" name="CustomShape 46"/>
              <p:cNvSpPr/>
              <p:nvPr/>
            </p:nvSpPr>
            <p:spPr>
              <a:xfrm>
                <a:off x="3841200" y="6309360"/>
                <a:ext cx="33120" cy="21960"/>
              </a:xfrm>
              <a:custGeom>
                <a:avLst/>
                <a:gdLst/>
                <a:ahLst/>
                <a:rect l="l" t="t" r="r" b="b"/>
                <a:pathLst>
                  <a:path w="59654" h="29026">
                    <a:moveTo>
                      <a:pt x="32523" y="1154"/>
                    </a:moveTo>
                    <a:cubicBezTo>
                      <a:pt x="-27131" y="2016"/>
                      <a:pt x="-22610" y="3448"/>
                      <a:pt x="-22610" y="3448"/>
                    </a:cubicBezTo>
                    <a:lnTo>
                      <a:pt x="7201" y="29026"/>
                    </a:lnTo>
                    <a:cubicBezTo>
                      <a:pt x="0" y="21978"/>
                      <a:pt x="3086" y="6826"/>
                      <a:pt x="13957" y="2280"/>
                    </a:cubicBezTo>
                    <a:cubicBezTo>
                      <a:pt x="19399" y="0"/>
                      <a:pt x="26641" y="292"/>
                      <a:pt x="32523" y="11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06" name="CustomShape 47"/>
              <p:cNvSpPr/>
              <p:nvPr/>
            </p:nvSpPr>
            <p:spPr>
              <a:xfrm>
                <a:off x="3620520" y="5988960"/>
                <a:ext cx="1050120" cy="769680"/>
              </a:xfrm>
              <a:custGeom>
                <a:avLst/>
                <a:gdLst/>
                <a:ahLst/>
                <a:rect l="l" t="t" r="r" b="b"/>
                <a:pathLst>
                  <a:path w="1334554" h="1045121">
                    <a:moveTo>
                      <a:pt x="1298105" y="0"/>
                    </a:moveTo>
                    <a:lnTo>
                      <a:pt x="36436" y="0"/>
                    </a:lnTo>
                    <a:cubicBezTo>
                      <a:pt x="16307" y="0"/>
                      <a:pt x="12" y="16294"/>
                      <a:pt x="12" y="36436"/>
                    </a:cubicBezTo>
                    <a:lnTo>
                      <a:pt x="0" y="873189"/>
                    </a:lnTo>
                    <a:cubicBezTo>
                      <a:pt x="12" y="893318"/>
                      <a:pt x="16307" y="909650"/>
                      <a:pt x="36436" y="909650"/>
                    </a:cubicBezTo>
                    <a:lnTo>
                      <a:pt x="511911" y="909650"/>
                    </a:lnTo>
                    <a:cubicBezTo>
                      <a:pt x="510997" y="927621"/>
                      <a:pt x="507200" y="934949"/>
                      <a:pt x="495097" y="946887"/>
                    </a:cubicBezTo>
                    <a:cubicBezTo>
                      <a:pt x="486054" y="955777"/>
                      <a:pt x="474535" y="959015"/>
                      <a:pt x="464058" y="970648"/>
                    </a:cubicBezTo>
                    <a:cubicBezTo>
                      <a:pt x="453758" y="982459"/>
                      <a:pt x="447573" y="1001128"/>
                      <a:pt x="447573" y="1038441"/>
                    </a:cubicBezTo>
                    <a:lnTo>
                      <a:pt x="447573" y="1045121"/>
                    </a:lnTo>
                    <a:lnTo>
                      <a:pt x="886968" y="1045121"/>
                    </a:lnTo>
                    <a:lnTo>
                      <a:pt x="886968" y="1038441"/>
                    </a:lnTo>
                    <a:cubicBezTo>
                      <a:pt x="886968" y="1001128"/>
                      <a:pt x="880795" y="982459"/>
                      <a:pt x="870471" y="970648"/>
                    </a:cubicBezTo>
                    <a:cubicBezTo>
                      <a:pt x="860018" y="959015"/>
                      <a:pt x="848487" y="955777"/>
                      <a:pt x="839432" y="946887"/>
                    </a:cubicBezTo>
                    <a:cubicBezTo>
                      <a:pt x="827341" y="934949"/>
                      <a:pt x="823557" y="927621"/>
                      <a:pt x="822655" y="909650"/>
                    </a:cubicBezTo>
                    <a:lnTo>
                      <a:pt x="1298105" y="909650"/>
                    </a:lnTo>
                    <a:cubicBezTo>
                      <a:pt x="1318234" y="909650"/>
                      <a:pt x="1334529" y="893318"/>
                      <a:pt x="1334529" y="873189"/>
                    </a:cubicBezTo>
                    <a:lnTo>
                      <a:pt x="1334554" y="873189"/>
                    </a:lnTo>
                    <a:lnTo>
                      <a:pt x="1334554" y="36436"/>
                    </a:lnTo>
                    <a:cubicBezTo>
                      <a:pt x="1334529" y="16294"/>
                      <a:pt x="1318234" y="0"/>
                      <a:pt x="1298105" y="0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3539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807" name="Рисунок 19" descr=""/>
              <p:cNvPicPr/>
              <p:nvPr/>
            </p:nvPicPr>
            <p:blipFill>
              <a:blip r:embed="rId2"/>
              <a:srcRect l="48856" t="13487" r="2044" b="3235"/>
              <a:stretch/>
            </p:blipFill>
            <p:spPr>
              <a:xfrm>
                <a:off x="3752640" y="6061320"/>
                <a:ext cx="726480" cy="547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aphicFrame>
        <p:nvGraphicFramePr>
          <p:cNvPr id="3808" name="Object 48"/>
          <p:cNvGraphicFramePr/>
          <p:nvPr/>
        </p:nvGraphicFramePr>
        <p:xfrm>
          <a:off x="6926400" y="5821200"/>
          <a:ext cx="1923840" cy="33984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3809" name="Объект 54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6926400" y="5821200"/>
                    <a:ext cx="1923840" cy="339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3810" name="Рисунок 55" descr=""/>
          <p:cNvPicPr/>
          <p:nvPr/>
        </p:nvPicPr>
        <p:blipFill>
          <a:blip r:embed="rId5"/>
          <a:srcRect l="9407" t="16557" r="49890" b="15594"/>
          <a:stretch/>
        </p:blipFill>
        <p:spPr>
          <a:xfrm>
            <a:off x="520560" y="122400"/>
            <a:ext cx="2001960" cy="888840"/>
          </a:xfrm>
          <a:prstGeom prst="rect">
            <a:avLst/>
          </a:prstGeom>
          <a:ln w="0">
            <a:noFill/>
          </a:ln>
        </p:spPr>
      </p:pic>
      <p:sp>
        <p:nvSpPr>
          <p:cNvPr id="3811" name="CustomShape 49"/>
          <p:cNvSpPr/>
          <p:nvPr/>
        </p:nvSpPr>
        <p:spPr>
          <a:xfrm>
            <a:off x="2684520" y="428760"/>
            <a:ext cx="590220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Calibri Light"/>
              </a:rPr>
              <a:t>Разработчик программно-аппаратных комплексов для АПК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12" name="CustomShape 50"/>
          <p:cNvSpPr/>
          <p:nvPr/>
        </p:nvSpPr>
        <p:spPr>
          <a:xfrm>
            <a:off x="852480" y="846360"/>
            <a:ext cx="7562880" cy="94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US" sz="3200" spc="-1" strike="noStrike">
                <a:solidFill>
                  <a:srgbClr val="1d6295"/>
                </a:solidFill>
                <a:latin typeface="Calibri Light"/>
                <a:ea typeface="Times New Roman"/>
              </a:rPr>
              <a:t> </a:t>
            </a:r>
            <a:r>
              <a:rPr b="1" lang="ru-RU" sz="2400" spc="-1" strike="noStrike">
                <a:solidFill>
                  <a:srgbClr val="1d6295"/>
                </a:solidFill>
                <a:latin typeface="Calibri Light"/>
                <a:ea typeface="Arial"/>
              </a:rPr>
              <a:t>Результат неэффективного лечения  мастита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813" name="Picture 21" descr="MilkLactBAD"/>
          <p:cNvPicPr/>
          <p:nvPr/>
        </p:nvPicPr>
        <p:blipFill>
          <a:blip r:embed="rId6"/>
          <a:srcRect l="16728" t="15165" r="0" b="8266"/>
          <a:stretch/>
        </p:blipFill>
        <p:spPr>
          <a:xfrm>
            <a:off x="1819440" y="1611360"/>
            <a:ext cx="5851440" cy="4049640"/>
          </a:xfrm>
          <a:prstGeom prst="rect">
            <a:avLst/>
          </a:prstGeom>
          <a:ln w="28440">
            <a:solidFill>
              <a:srgbClr val="000000"/>
            </a:solidFill>
            <a:miter/>
          </a:ln>
        </p:spPr>
      </p:pic>
      <p:grpSp>
        <p:nvGrpSpPr>
          <p:cNvPr id="3814" name="Group 51"/>
          <p:cNvGrpSpPr/>
          <p:nvPr/>
        </p:nvGrpSpPr>
        <p:grpSpPr>
          <a:xfrm>
            <a:off x="3638520" y="3040200"/>
            <a:ext cx="4032000" cy="758520"/>
            <a:chOff x="3638520" y="3040200"/>
            <a:chExt cx="4032000" cy="758520"/>
          </a:xfrm>
        </p:grpSpPr>
        <p:grpSp>
          <p:nvGrpSpPr>
            <p:cNvPr id="3815" name="Group 52"/>
            <p:cNvGrpSpPr/>
            <p:nvPr/>
          </p:nvGrpSpPr>
          <p:grpSpPr>
            <a:xfrm>
              <a:off x="3638520" y="3040200"/>
              <a:ext cx="4032000" cy="758520"/>
              <a:chOff x="3638520" y="3040200"/>
              <a:chExt cx="4032000" cy="758520"/>
            </a:xfrm>
          </p:grpSpPr>
          <p:sp>
            <p:nvSpPr>
              <p:cNvPr id="3816" name="Line 53"/>
              <p:cNvSpPr/>
              <p:nvPr/>
            </p:nvSpPr>
            <p:spPr>
              <a:xfrm flipV="1">
                <a:off x="3638520" y="3115440"/>
                <a:ext cx="74520" cy="531000"/>
              </a:xfrm>
              <a:prstGeom prst="line">
                <a:avLst/>
              </a:prstGeom>
              <a:ln w="3816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17" name="Line 54"/>
              <p:cNvSpPr/>
              <p:nvPr/>
            </p:nvSpPr>
            <p:spPr>
              <a:xfrm flipV="1">
                <a:off x="3713040" y="3040200"/>
                <a:ext cx="149040" cy="75600"/>
              </a:xfrm>
              <a:prstGeom prst="line">
                <a:avLst/>
              </a:prstGeom>
              <a:ln w="3816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18" name="Line 55"/>
              <p:cNvSpPr/>
              <p:nvPr/>
            </p:nvSpPr>
            <p:spPr>
              <a:xfrm>
                <a:off x="3937320" y="3040200"/>
                <a:ext cx="447840" cy="0"/>
              </a:xfrm>
              <a:prstGeom prst="line">
                <a:avLst/>
              </a:prstGeom>
              <a:ln w="3816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19" name="Line 56"/>
              <p:cNvSpPr/>
              <p:nvPr/>
            </p:nvSpPr>
            <p:spPr>
              <a:xfrm>
                <a:off x="4385160" y="3040200"/>
                <a:ext cx="1717200" cy="379440"/>
              </a:xfrm>
              <a:prstGeom prst="line">
                <a:avLst/>
              </a:prstGeom>
              <a:ln w="3816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20" name="Line 57"/>
              <p:cNvSpPr/>
              <p:nvPr/>
            </p:nvSpPr>
            <p:spPr>
              <a:xfrm>
                <a:off x="6102720" y="3419640"/>
                <a:ext cx="1567800" cy="379080"/>
              </a:xfrm>
              <a:prstGeom prst="line">
                <a:avLst/>
              </a:prstGeom>
              <a:ln w="38160">
                <a:solidFill>
                  <a:srgbClr val="8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821" name="Line 58"/>
            <p:cNvSpPr/>
            <p:nvPr/>
          </p:nvSpPr>
          <p:spPr>
            <a:xfrm>
              <a:off x="3862440" y="3040200"/>
              <a:ext cx="74520" cy="0"/>
            </a:xfrm>
            <a:prstGeom prst="line">
              <a:avLst/>
            </a:prstGeom>
            <a:ln w="38160">
              <a:solidFill>
                <a:srgbClr val="8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822" name="Picture 30" descr="loss lact"/>
          <p:cNvPicPr/>
          <p:nvPr/>
        </p:nvPicPr>
        <p:blipFill>
          <a:blip r:embed="rId7"/>
          <a:stretch/>
        </p:blipFill>
        <p:spPr>
          <a:xfrm>
            <a:off x="3638520" y="3139920"/>
            <a:ext cx="4032360" cy="1122480"/>
          </a:xfrm>
          <a:prstGeom prst="rect">
            <a:avLst/>
          </a:prstGeom>
          <a:ln w="0">
            <a:noFill/>
          </a:ln>
        </p:spPr>
      </p:pic>
      <p:pic>
        <p:nvPicPr>
          <p:cNvPr id="3823" name="Picture 31" descr="discarded milk"/>
          <p:cNvPicPr/>
          <p:nvPr/>
        </p:nvPicPr>
        <p:blipFill>
          <a:blip r:embed="rId8"/>
          <a:stretch/>
        </p:blipFill>
        <p:spPr>
          <a:xfrm>
            <a:off x="3444840" y="3090960"/>
            <a:ext cx="531720" cy="1150920"/>
          </a:xfrm>
          <a:prstGeom prst="rect">
            <a:avLst/>
          </a:prstGeom>
          <a:ln w="0">
            <a:noFill/>
          </a:ln>
        </p:spPr>
      </p:pic>
      <p:grpSp>
        <p:nvGrpSpPr>
          <p:cNvPr id="3824" name="Group 59"/>
          <p:cNvGrpSpPr/>
          <p:nvPr/>
        </p:nvGrpSpPr>
        <p:grpSpPr>
          <a:xfrm>
            <a:off x="3566880" y="2298600"/>
            <a:ext cx="4071600" cy="1368360"/>
            <a:chOff x="3566880" y="2298600"/>
            <a:chExt cx="4071600" cy="1368360"/>
          </a:xfrm>
        </p:grpSpPr>
        <p:sp>
          <p:nvSpPr>
            <p:cNvPr id="3825" name="Line 60"/>
            <p:cNvSpPr/>
            <p:nvPr/>
          </p:nvSpPr>
          <p:spPr>
            <a:xfrm flipH="1">
              <a:off x="3566880" y="2801880"/>
              <a:ext cx="2087640" cy="649080"/>
            </a:xfrm>
            <a:prstGeom prst="line">
              <a:avLst/>
            </a:prstGeom>
            <a:ln w="38160">
              <a:solidFill>
                <a:srgbClr val="ff0000"/>
              </a:solidFill>
              <a:miter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6" name="Line 61"/>
            <p:cNvSpPr/>
            <p:nvPr/>
          </p:nvSpPr>
          <p:spPr>
            <a:xfrm>
              <a:off x="5654880" y="2801880"/>
              <a:ext cx="215640" cy="865080"/>
            </a:xfrm>
            <a:prstGeom prst="line">
              <a:avLst/>
            </a:prstGeom>
            <a:ln w="38160">
              <a:solidFill>
                <a:srgbClr val="ff0000"/>
              </a:solidFill>
              <a:miter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7" name="CustomShape 62"/>
            <p:cNvSpPr/>
            <p:nvPr/>
          </p:nvSpPr>
          <p:spPr>
            <a:xfrm>
              <a:off x="4431240" y="2298600"/>
              <a:ext cx="320724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ru-RU" sz="2400" spc="-1" strike="noStrike">
                  <a:solidFill>
                    <a:srgbClr val="0000cc"/>
                  </a:solidFill>
                  <a:latin typeface="Arial"/>
                </a:rPr>
                <a:t>Потерянное молоко</a:t>
              </a:r>
              <a:endParaRPr b="0" lang="en-US" sz="2400" spc="-1" strike="noStrike">
                <a:solidFill>
                  <a:srgbClr val="000000"/>
                </a:solidFill>
                <a:latin typeface="Times New Roman"/>
              </a:endParaRPr>
            </a:p>
          </p:txBody>
        </p:sp>
      </p:grpSp>
    </p:spTree>
  </p:cSld>
  <p:timing>
    <p:tnLst>
      <p:par>
        <p:cTn id="80" dur="indefinite" restart="never" nodeType="tmRoot">
          <p:childTnLst>
            <p:seq>
              <p:cTn id="81" dur="indefinite" nodeType="mainSeq">
                <p:childTnLst>
                  <p:par>
                    <p:cTn id="82" nodeType="clickEffect" fill="hold">
                      <p:stCondLst>
                        <p:cond delay="0"/>
                      </p:stCondLst>
                      <p:childTnLst>
                        <p:par>
                          <p:cTn id="8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6" dur="500"/>
                                        <p:tgtEl>
                                          <p:spTgt spid="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nodeType="afterEffect" fill="hold" presetClass="entr" presetID="4" presetSubtype="3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 additive="repl">
                                        <p:cTn id="90" dur="1000"/>
                                        <p:tgtEl>
                                          <p:spTgt spid="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nodeType="clickEffect" fill="hold">
                      <p:stCondLst>
                        <p:cond delay="indefinite"/>
                      </p:stCondLst>
                      <p:childTnLst>
                        <p:par>
                          <p:cTn id="9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95" dur="500"/>
                                        <p:tgtEl>
                                          <p:spTgt spid="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nodeType="clickEffect" fill="hold">
                      <p:stCondLst>
                        <p:cond delay="indefinite"/>
                      </p:stCondLst>
                      <p:childTnLst>
                        <p:par>
                          <p:cTn id="9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0" dur="500"/>
                                        <p:tgtEl>
                                          <p:spTgt spid="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nodeType="clickEffect" fill="hold">
                      <p:stCondLst>
                        <p:cond delay="indefinite"/>
                      </p:stCondLst>
                      <p:childTnLst>
                        <p:par>
                          <p:cTn id="10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5" dur="500"/>
                                        <p:tgtEl>
                                          <p:spTgt spid="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set>
                                <p:cBhvr>
                                  <p:cTn id="106" dur="1" fill="hold">
                                    <p:stCondLst>
                                      <p:cond delay="0"/>
                                    </p:stCondLst>
                                  </p:cTn>
                                  <p:tgtEl>
                                    <p:spTgt spid="3823"/>
                                  </p:tgtEl>
                                  <p:attrNameLst>
                                    <p:attrName>style.visibility</p:attrName>
                                  </p:attrNameLst>
                                </p:cBhvr>
                                <p:to>
                                  <p:strVal val="hidden"/>
                                </p:to>
                              </p:set>
                            </p:childTnLst>
                          </p:cTn>
                        </p:par>
                        <p:par>
                          <p:cTn id="107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10" dur="500"/>
                                        <p:tgtEl>
                                          <p:spTgt spid="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8" name="Group 1"/>
          <p:cNvGrpSpPr/>
          <p:nvPr/>
        </p:nvGrpSpPr>
        <p:grpSpPr>
          <a:xfrm>
            <a:off x="44280" y="5665680"/>
            <a:ext cx="8920440" cy="1116000"/>
            <a:chOff x="44280" y="5665680"/>
            <a:chExt cx="8920440" cy="1116000"/>
          </a:xfrm>
        </p:grpSpPr>
        <p:grpSp>
          <p:nvGrpSpPr>
            <p:cNvPr id="3829" name="Group 2"/>
            <p:cNvGrpSpPr/>
            <p:nvPr/>
          </p:nvGrpSpPr>
          <p:grpSpPr>
            <a:xfrm>
              <a:off x="1361160" y="5665680"/>
              <a:ext cx="804600" cy="1116000"/>
              <a:chOff x="1361160" y="5665680"/>
              <a:chExt cx="804600" cy="1116000"/>
            </a:xfrm>
          </p:grpSpPr>
          <p:sp>
            <p:nvSpPr>
              <p:cNvPr id="3830" name="CustomShape 3"/>
              <p:cNvSpPr/>
              <p:nvPr/>
            </p:nvSpPr>
            <p:spPr>
              <a:xfrm>
                <a:off x="1361160" y="5665680"/>
                <a:ext cx="804600" cy="1116000"/>
              </a:xfrm>
              <a:custGeom>
                <a:avLst/>
                <a:gdLst/>
                <a:ahLst/>
                <a:rect l="l" t="t" r="r" b="b"/>
                <a:pathLst>
                  <a:path w="930834" h="1398486">
                    <a:moveTo>
                      <a:pt x="47219" y="61824"/>
                    </a:moveTo>
                    <a:lnTo>
                      <a:pt x="342875" y="51702"/>
                    </a:lnTo>
                    <a:cubicBezTo>
                      <a:pt x="342875" y="51702"/>
                      <a:pt x="557606" y="0"/>
                      <a:pt x="801548" y="87681"/>
                    </a:cubicBezTo>
                    <a:cubicBezTo>
                      <a:pt x="801548" y="87681"/>
                      <a:pt x="846519" y="114668"/>
                      <a:pt x="857758" y="160757"/>
                    </a:cubicBezTo>
                    <a:cubicBezTo>
                      <a:pt x="868998" y="206845"/>
                      <a:pt x="877989" y="247320"/>
                      <a:pt x="883615" y="300152"/>
                    </a:cubicBezTo>
                    <a:cubicBezTo>
                      <a:pt x="883615" y="300152"/>
                      <a:pt x="912838" y="313639"/>
                      <a:pt x="921842" y="324879"/>
                    </a:cubicBezTo>
                    <a:cubicBezTo>
                      <a:pt x="930834" y="336131"/>
                      <a:pt x="929716" y="347370"/>
                      <a:pt x="929716" y="359740"/>
                    </a:cubicBezTo>
                    <a:cubicBezTo>
                      <a:pt x="929716" y="372097"/>
                      <a:pt x="930834" y="390093"/>
                      <a:pt x="930834" y="390093"/>
                    </a:cubicBezTo>
                    <a:lnTo>
                      <a:pt x="909472" y="413690"/>
                    </a:lnTo>
                    <a:lnTo>
                      <a:pt x="907225" y="438429"/>
                    </a:lnTo>
                    <a:lnTo>
                      <a:pt x="890359" y="454165"/>
                    </a:lnTo>
                    <a:cubicBezTo>
                      <a:pt x="890359" y="454165"/>
                      <a:pt x="925208" y="451917"/>
                      <a:pt x="924090" y="511505"/>
                    </a:cubicBezTo>
                    <a:cubicBezTo>
                      <a:pt x="922960" y="571081"/>
                      <a:pt x="922960" y="718350"/>
                      <a:pt x="922960" y="718350"/>
                    </a:cubicBezTo>
                    <a:cubicBezTo>
                      <a:pt x="922960" y="718350"/>
                      <a:pt x="912838" y="758825"/>
                      <a:pt x="894855" y="777938"/>
                    </a:cubicBezTo>
                    <a:cubicBezTo>
                      <a:pt x="876872" y="797039"/>
                      <a:pt x="840892" y="827405"/>
                      <a:pt x="840892" y="827405"/>
                    </a:cubicBezTo>
                    <a:cubicBezTo>
                      <a:pt x="840892" y="827405"/>
                      <a:pt x="833031" y="825144"/>
                      <a:pt x="826275" y="811657"/>
                    </a:cubicBezTo>
                    <a:lnTo>
                      <a:pt x="879119" y="762191"/>
                    </a:lnTo>
                    <a:cubicBezTo>
                      <a:pt x="879119" y="762191"/>
                      <a:pt x="894855" y="741959"/>
                      <a:pt x="894855" y="701485"/>
                    </a:cubicBezTo>
                    <a:cubicBezTo>
                      <a:pt x="894855" y="661022"/>
                      <a:pt x="898233" y="503631"/>
                      <a:pt x="898233" y="503631"/>
                    </a:cubicBezTo>
                    <a:cubicBezTo>
                      <a:pt x="898233" y="503631"/>
                      <a:pt x="897102" y="496888"/>
                      <a:pt x="884733" y="496888"/>
                    </a:cubicBezTo>
                    <a:lnTo>
                      <a:pt x="831901" y="496888"/>
                    </a:lnTo>
                    <a:lnTo>
                      <a:pt x="781317" y="764438"/>
                    </a:lnTo>
                    <a:cubicBezTo>
                      <a:pt x="781317" y="764438"/>
                      <a:pt x="781317" y="788048"/>
                      <a:pt x="789178" y="791426"/>
                    </a:cubicBezTo>
                    <a:cubicBezTo>
                      <a:pt x="797052" y="794791"/>
                      <a:pt x="840892" y="822897"/>
                      <a:pt x="849897" y="840892"/>
                    </a:cubicBezTo>
                    <a:cubicBezTo>
                      <a:pt x="849897" y="840892"/>
                      <a:pt x="871245" y="863371"/>
                      <a:pt x="876872" y="868998"/>
                    </a:cubicBezTo>
                    <a:cubicBezTo>
                      <a:pt x="882498" y="874611"/>
                      <a:pt x="909472" y="876859"/>
                      <a:pt x="911720" y="906094"/>
                    </a:cubicBezTo>
                    <a:cubicBezTo>
                      <a:pt x="913968" y="935317"/>
                      <a:pt x="913968" y="946569"/>
                      <a:pt x="913968" y="946569"/>
                    </a:cubicBezTo>
                    <a:cubicBezTo>
                      <a:pt x="913968" y="946569"/>
                      <a:pt x="900481" y="971296"/>
                      <a:pt x="893737" y="974674"/>
                    </a:cubicBezTo>
                    <a:cubicBezTo>
                      <a:pt x="886993" y="978040"/>
                      <a:pt x="883615" y="996023"/>
                      <a:pt x="883615" y="996023"/>
                    </a:cubicBezTo>
                    <a:lnTo>
                      <a:pt x="873493" y="1000519"/>
                    </a:lnTo>
                    <a:cubicBezTo>
                      <a:pt x="873493" y="1000519"/>
                      <a:pt x="858888" y="1088212"/>
                      <a:pt x="818413" y="1136548"/>
                    </a:cubicBezTo>
                    <a:cubicBezTo>
                      <a:pt x="818413" y="1136548"/>
                      <a:pt x="803796" y="1152296"/>
                      <a:pt x="770077" y="1156780"/>
                    </a:cubicBezTo>
                    <a:cubicBezTo>
                      <a:pt x="736346" y="1161288"/>
                      <a:pt x="720611" y="1161288"/>
                      <a:pt x="720611" y="1161288"/>
                    </a:cubicBezTo>
                    <a:lnTo>
                      <a:pt x="719480" y="1214120"/>
                    </a:lnTo>
                    <a:cubicBezTo>
                      <a:pt x="719480" y="1214120"/>
                      <a:pt x="722859" y="1225360"/>
                      <a:pt x="708241" y="1225360"/>
                    </a:cubicBezTo>
                    <a:cubicBezTo>
                      <a:pt x="693623" y="1225360"/>
                      <a:pt x="653161" y="1224242"/>
                      <a:pt x="653161" y="1224242"/>
                    </a:cubicBezTo>
                    <a:lnTo>
                      <a:pt x="652031" y="1242225"/>
                    </a:lnTo>
                    <a:lnTo>
                      <a:pt x="628421" y="1242225"/>
                    </a:lnTo>
                    <a:lnTo>
                      <a:pt x="629552" y="1272578"/>
                    </a:lnTo>
                    <a:lnTo>
                      <a:pt x="608190" y="1272578"/>
                    </a:lnTo>
                    <a:lnTo>
                      <a:pt x="608190" y="1295057"/>
                    </a:lnTo>
                    <a:lnTo>
                      <a:pt x="608190" y="1382751"/>
                    </a:lnTo>
                    <a:cubicBezTo>
                      <a:pt x="608190" y="1382751"/>
                      <a:pt x="605942" y="1396238"/>
                      <a:pt x="600316" y="1396238"/>
                    </a:cubicBezTo>
                    <a:lnTo>
                      <a:pt x="568846" y="1396238"/>
                    </a:lnTo>
                    <a:cubicBezTo>
                      <a:pt x="568846" y="1396238"/>
                      <a:pt x="559854" y="1397368"/>
                      <a:pt x="559854" y="1381620"/>
                    </a:cubicBezTo>
                    <a:lnTo>
                      <a:pt x="559854" y="1310805"/>
                    </a:lnTo>
                    <a:lnTo>
                      <a:pt x="559854" y="1290561"/>
                    </a:lnTo>
                    <a:lnTo>
                      <a:pt x="530619" y="1290561"/>
                    </a:lnTo>
                    <a:lnTo>
                      <a:pt x="519379" y="1301813"/>
                    </a:lnTo>
                    <a:lnTo>
                      <a:pt x="508140" y="1301813"/>
                    </a:lnTo>
                    <a:lnTo>
                      <a:pt x="508140" y="1389494"/>
                    </a:lnTo>
                    <a:cubicBezTo>
                      <a:pt x="508140" y="1389494"/>
                      <a:pt x="502514" y="1398486"/>
                      <a:pt x="493522" y="1398486"/>
                    </a:cubicBezTo>
                    <a:lnTo>
                      <a:pt x="464299" y="1398486"/>
                    </a:lnTo>
                    <a:cubicBezTo>
                      <a:pt x="464299" y="1398486"/>
                      <a:pt x="458673" y="1392860"/>
                      <a:pt x="458673" y="1383868"/>
                    </a:cubicBezTo>
                    <a:lnTo>
                      <a:pt x="458673" y="1309675"/>
                    </a:lnTo>
                    <a:lnTo>
                      <a:pt x="458673" y="1286066"/>
                    </a:lnTo>
                    <a:lnTo>
                      <a:pt x="417081" y="1286066"/>
                    </a:lnTo>
                    <a:cubicBezTo>
                      <a:pt x="417081" y="1286066"/>
                      <a:pt x="401333" y="1277074"/>
                      <a:pt x="399085" y="1269200"/>
                    </a:cubicBezTo>
                    <a:lnTo>
                      <a:pt x="382219" y="1269200"/>
                    </a:lnTo>
                    <a:cubicBezTo>
                      <a:pt x="382219" y="1269200"/>
                      <a:pt x="379273" y="1265631"/>
                      <a:pt x="377939" y="1256182"/>
                    </a:cubicBezTo>
                    <a:cubicBezTo>
                      <a:pt x="376606" y="1246721"/>
                      <a:pt x="376606" y="1236599"/>
                      <a:pt x="376606" y="1236599"/>
                    </a:cubicBezTo>
                    <a:cubicBezTo>
                      <a:pt x="376606" y="1236599"/>
                      <a:pt x="366484" y="1233234"/>
                      <a:pt x="364236" y="1217486"/>
                    </a:cubicBezTo>
                    <a:lnTo>
                      <a:pt x="299034" y="1217486"/>
                    </a:lnTo>
                    <a:cubicBezTo>
                      <a:pt x="299034" y="1217486"/>
                      <a:pt x="291173" y="1211872"/>
                      <a:pt x="288925" y="1206246"/>
                    </a:cubicBezTo>
                    <a:cubicBezTo>
                      <a:pt x="286664" y="1200633"/>
                      <a:pt x="286664" y="1151166"/>
                      <a:pt x="286664" y="1151166"/>
                    </a:cubicBezTo>
                    <a:lnTo>
                      <a:pt x="73076" y="1148918"/>
                    </a:lnTo>
                    <a:cubicBezTo>
                      <a:pt x="73076" y="1148918"/>
                      <a:pt x="31483" y="1102830"/>
                      <a:pt x="71945" y="997153"/>
                    </a:cubicBezTo>
                    <a:lnTo>
                      <a:pt x="157391" y="997153"/>
                    </a:lnTo>
                    <a:lnTo>
                      <a:pt x="156261" y="981418"/>
                    </a:lnTo>
                    <a:lnTo>
                      <a:pt x="132664" y="973544"/>
                    </a:lnTo>
                    <a:lnTo>
                      <a:pt x="131534" y="947687"/>
                    </a:lnTo>
                    <a:lnTo>
                      <a:pt x="111455" y="932027"/>
                    </a:lnTo>
                    <a:lnTo>
                      <a:pt x="112878" y="916318"/>
                    </a:lnTo>
                    <a:lnTo>
                      <a:pt x="114313" y="879183"/>
                    </a:lnTo>
                    <a:cubicBezTo>
                      <a:pt x="114313" y="879183"/>
                      <a:pt x="116916" y="858876"/>
                      <a:pt x="146152" y="854380"/>
                    </a:cubicBezTo>
                    <a:lnTo>
                      <a:pt x="163004" y="851002"/>
                    </a:lnTo>
                    <a:lnTo>
                      <a:pt x="178753" y="820649"/>
                    </a:lnTo>
                    <a:lnTo>
                      <a:pt x="132664" y="767817"/>
                    </a:lnTo>
                    <a:cubicBezTo>
                      <a:pt x="132664" y="767817"/>
                      <a:pt x="110172" y="749833"/>
                      <a:pt x="113551" y="703732"/>
                    </a:cubicBezTo>
                    <a:cubicBezTo>
                      <a:pt x="116916" y="657644"/>
                      <a:pt x="120294" y="493509"/>
                      <a:pt x="120294" y="493509"/>
                    </a:cubicBezTo>
                    <a:cubicBezTo>
                      <a:pt x="120294" y="493509"/>
                      <a:pt x="115799" y="463156"/>
                      <a:pt x="166383" y="460908"/>
                    </a:cubicBezTo>
                    <a:cubicBezTo>
                      <a:pt x="166383" y="460908"/>
                      <a:pt x="160757" y="447421"/>
                      <a:pt x="166383" y="447421"/>
                    </a:cubicBezTo>
                    <a:cubicBezTo>
                      <a:pt x="172009" y="447421"/>
                      <a:pt x="142773" y="440677"/>
                      <a:pt x="146152" y="420446"/>
                    </a:cubicBezTo>
                    <a:cubicBezTo>
                      <a:pt x="149517" y="400202"/>
                      <a:pt x="146152" y="400202"/>
                      <a:pt x="146152" y="400202"/>
                    </a:cubicBezTo>
                    <a:lnTo>
                      <a:pt x="126517" y="384772"/>
                    </a:lnTo>
                    <a:lnTo>
                      <a:pt x="130023" y="320840"/>
                    </a:lnTo>
                    <a:cubicBezTo>
                      <a:pt x="130023" y="320840"/>
                      <a:pt x="122542" y="299402"/>
                      <a:pt x="182118" y="279921"/>
                    </a:cubicBezTo>
                    <a:cubicBezTo>
                      <a:pt x="182118" y="279921"/>
                      <a:pt x="188862" y="213589"/>
                      <a:pt x="194488" y="206845"/>
                    </a:cubicBezTo>
                    <a:lnTo>
                      <a:pt x="50584" y="206845"/>
                    </a:lnTo>
                    <a:cubicBezTo>
                      <a:pt x="50584" y="206845"/>
                      <a:pt x="0" y="132652"/>
                      <a:pt x="47219" y="61824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1" name="CustomShape 4"/>
              <p:cNvSpPr/>
              <p:nvPr/>
            </p:nvSpPr>
            <p:spPr>
              <a:xfrm>
                <a:off x="1529280" y="5790960"/>
                <a:ext cx="101520" cy="39600"/>
              </a:xfrm>
              <a:custGeom>
                <a:avLst/>
                <a:gdLst/>
                <a:ahLst/>
                <a:rect l="l" t="t" r="r" b="b"/>
                <a:pathLst>
                  <a:path w="118046" h="49466">
                    <a:moveTo>
                      <a:pt x="0" y="49466"/>
                    </a:moveTo>
                    <a:lnTo>
                      <a:pt x="46088" y="49466"/>
                    </a:lnTo>
                    <a:cubicBezTo>
                      <a:pt x="46088" y="49466"/>
                      <a:pt x="96685" y="38227"/>
                      <a:pt x="118046" y="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2" name="CustomShape 5"/>
              <p:cNvSpPr/>
              <p:nvPr/>
            </p:nvSpPr>
            <p:spPr>
              <a:xfrm>
                <a:off x="1518120" y="5833800"/>
                <a:ext cx="606240" cy="71280"/>
              </a:xfrm>
              <a:custGeom>
                <a:avLst/>
                <a:gdLst/>
                <a:ahLst/>
                <a:rect l="l" t="t" r="r" b="b"/>
                <a:pathLst>
                  <a:path w="701497" h="89929">
                    <a:moveTo>
                      <a:pt x="0" y="69698"/>
                    </a:moveTo>
                    <a:cubicBezTo>
                      <a:pt x="0" y="69698"/>
                      <a:pt x="336131" y="0"/>
                      <a:pt x="701497" y="8992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3" name="CustomShape 6"/>
              <p:cNvSpPr/>
              <p:nvPr/>
            </p:nvSpPr>
            <p:spPr>
              <a:xfrm>
                <a:off x="1473840" y="5910120"/>
                <a:ext cx="691920" cy="66600"/>
              </a:xfrm>
              <a:custGeom>
                <a:avLst/>
                <a:gdLst/>
                <a:ahLst/>
                <a:rect l="l" t="t" r="r" b="b"/>
                <a:pathLst>
                  <a:path w="800811" h="83934">
                    <a:moveTo>
                      <a:pt x="0" y="56096"/>
                    </a:moveTo>
                    <a:cubicBezTo>
                      <a:pt x="0" y="56096"/>
                      <a:pt x="21006" y="26975"/>
                      <a:pt x="184379" y="13487"/>
                    </a:cubicBezTo>
                    <a:cubicBezTo>
                      <a:pt x="347764" y="0"/>
                      <a:pt x="580098" y="17983"/>
                      <a:pt x="611581" y="25476"/>
                    </a:cubicBezTo>
                    <a:cubicBezTo>
                      <a:pt x="643052" y="32969"/>
                      <a:pt x="778701" y="43459"/>
                      <a:pt x="800811" y="83934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4" name="CustomShape 7"/>
              <p:cNvSpPr/>
              <p:nvPr/>
            </p:nvSpPr>
            <p:spPr>
              <a:xfrm>
                <a:off x="1487880" y="5938560"/>
                <a:ext cx="658800" cy="56880"/>
              </a:xfrm>
              <a:custGeom>
                <a:avLst/>
                <a:gdLst/>
                <a:ahLst/>
                <a:rect l="l" t="t" r="r" b="b"/>
                <a:pathLst>
                  <a:path w="763321" h="71577">
                    <a:moveTo>
                      <a:pt x="0" y="58090"/>
                    </a:moveTo>
                    <a:cubicBezTo>
                      <a:pt x="0" y="58090"/>
                      <a:pt x="4877" y="19495"/>
                      <a:pt x="241706" y="9004"/>
                    </a:cubicBezTo>
                    <a:cubicBezTo>
                      <a:pt x="241706" y="9004"/>
                      <a:pt x="285166" y="0"/>
                      <a:pt x="496519" y="12002"/>
                    </a:cubicBezTo>
                    <a:cubicBezTo>
                      <a:pt x="707873" y="23990"/>
                      <a:pt x="755828" y="63716"/>
                      <a:pt x="763321" y="7157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5" name="CustomShape 8"/>
              <p:cNvSpPr/>
              <p:nvPr/>
            </p:nvSpPr>
            <p:spPr>
              <a:xfrm>
                <a:off x="1487880" y="5962320"/>
                <a:ext cx="657000" cy="52200"/>
              </a:xfrm>
              <a:custGeom>
                <a:avLst/>
                <a:gdLst/>
                <a:ahLst/>
                <a:rect l="l" t="t" r="r" b="b"/>
                <a:pathLst>
                  <a:path w="761073" h="66319">
                    <a:moveTo>
                      <a:pt x="0" y="48336"/>
                    </a:moveTo>
                    <a:cubicBezTo>
                      <a:pt x="0" y="48336"/>
                      <a:pt x="4877" y="20980"/>
                      <a:pt x="228219" y="5994"/>
                    </a:cubicBezTo>
                    <a:cubicBezTo>
                      <a:pt x="228219" y="5994"/>
                      <a:pt x="405092" y="0"/>
                      <a:pt x="510007" y="11989"/>
                    </a:cubicBezTo>
                    <a:cubicBezTo>
                      <a:pt x="510007" y="11989"/>
                      <a:pt x="734847" y="29223"/>
                      <a:pt x="761073" y="66319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6" name="CustomShape 9"/>
              <p:cNvSpPr/>
              <p:nvPr/>
            </p:nvSpPr>
            <p:spPr>
              <a:xfrm>
                <a:off x="1460880" y="6357960"/>
                <a:ext cx="690480" cy="28440"/>
              </a:xfrm>
              <a:custGeom>
                <a:avLst/>
                <a:gdLst/>
                <a:ahLst/>
                <a:rect l="l" t="t" r="r" b="b"/>
                <a:pathLst>
                  <a:path w="798030" h="35103">
                    <a:moveTo>
                      <a:pt x="0" y="23368"/>
                    </a:moveTo>
                    <a:cubicBezTo>
                      <a:pt x="111265" y="8547"/>
                      <a:pt x="242837" y="0"/>
                      <a:pt x="388518" y="1765"/>
                    </a:cubicBezTo>
                    <a:cubicBezTo>
                      <a:pt x="542176" y="3632"/>
                      <a:pt x="683908" y="15900"/>
                      <a:pt x="798030" y="35103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7" name="CustomShape 10"/>
              <p:cNvSpPr/>
              <p:nvPr/>
            </p:nvSpPr>
            <p:spPr>
              <a:xfrm>
                <a:off x="1575360" y="6276960"/>
                <a:ext cx="465120" cy="17280"/>
              </a:xfrm>
              <a:custGeom>
                <a:avLst/>
                <a:gdLst/>
                <a:ahLst/>
                <a:rect l="l" t="t" r="r" b="b"/>
                <a:pathLst>
                  <a:path w="538366" h="22085">
                    <a:moveTo>
                      <a:pt x="0" y="14135"/>
                    </a:moveTo>
                    <a:cubicBezTo>
                      <a:pt x="75044" y="4864"/>
                      <a:pt x="166230" y="0"/>
                      <a:pt x="264503" y="1181"/>
                    </a:cubicBezTo>
                    <a:cubicBezTo>
                      <a:pt x="368173" y="2438"/>
                      <a:pt x="461366" y="9932"/>
                      <a:pt x="538366" y="22085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8" name="CustomShape 11"/>
              <p:cNvSpPr/>
              <p:nvPr/>
            </p:nvSpPr>
            <p:spPr>
              <a:xfrm>
                <a:off x="1506960" y="6324480"/>
                <a:ext cx="598320" cy="21960"/>
              </a:xfrm>
              <a:custGeom>
                <a:avLst/>
                <a:gdLst/>
                <a:ahLst/>
                <a:rect l="l" t="t" r="r" b="b"/>
                <a:pathLst>
                  <a:path w="691375" h="28880">
                    <a:moveTo>
                      <a:pt x="0" y="18199"/>
                    </a:moveTo>
                    <a:cubicBezTo>
                      <a:pt x="92710" y="5842"/>
                      <a:pt x="214871" y="0"/>
                      <a:pt x="336258" y="1461"/>
                    </a:cubicBezTo>
                    <a:cubicBezTo>
                      <a:pt x="464299" y="3010"/>
                      <a:pt x="596278" y="12878"/>
                      <a:pt x="691375" y="2888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9" name="CustomShape 12"/>
              <p:cNvSpPr/>
              <p:nvPr/>
            </p:nvSpPr>
            <p:spPr>
              <a:xfrm>
                <a:off x="1458000" y="6389640"/>
                <a:ext cx="693720" cy="20520"/>
              </a:xfrm>
              <a:custGeom>
                <a:avLst/>
                <a:gdLst/>
                <a:ahLst/>
                <a:rect l="l" t="t" r="r" b="b"/>
                <a:pathLst>
                  <a:path w="801650" h="26340">
                    <a:moveTo>
                      <a:pt x="0" y="14745"/>
                    </a:moveTo>
                    <a:cubicBezTo>
                      <a:pt x="111201" y="4915"/>
                      <a:pt x="246342" y="0"/>
                      <a:pt x="392024" y="1765"/>
                    </a:cubicBezTo>
                    <a:cubicBezTo>
                      <a:pt x="545694" y="3619"/>
                      <a:pt x="687464" y="12636"/>
                      <a:pt x="801650" y="2634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40" name="CustomShape 13"/>
              <p:cNvSpPr/>
              <p:nvPr/>
            </p:nvSpPr>
            <p:spPr>
              <a:xfrm>
                <a:off x="1475280" y="6410160"/>
                <a:ext cx="663480" cy="20520"/>
              </a:xfrm>
              <a:custGeom>
                <a:avLst/>
                <a:gdLst/>
                <a:ahLst/>
                <a:rect l="l" t="t" r="r" b="b"/>
                <a:pathLst>
                  <a:path w="768071" h="26086">
                    <a:moveTo>
                      <a:pt x="0" y="15634"/>
                    </a:moveTo>
                    <a:cubicBezTo>
                      <a:pt x="107036" y="5753"/>
                      <a:pt x="233578" y="0"/>
                      <a:pt x="373799" y="1689"/>
                    </a:cubicBezTo>
                    <a:cubicBezTo>
                      <a:pt x="521716" y="3480"/>
                      <a:pt x="658165" y="12433"/>
                      <a:pt x="768071" y="2608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41" name="CustomShape 14"/>
              <p:cNvSpPr/>
              <p:nvPr/>
            </p:nvSpPr>
            <p:spPr>
              <a:xfrm>
                <a:off x="1494360" y="6433920"/>
                <a:ext cx="631800" cy="20520"/>
              </a:xfrm>
              <a:custGeom>
                <a:avLst/>
                <a:gdLst/>
                <a:ahLst/>
                <a:rect l="l" t="t" r="r" b="b"/>
                <a:pathLst>
                  <a:path w="729691" h="25730">
                    <a:moveTo>
                      <a:pt x="0" y="15011"/>
                    </a:moveTo>
                    <a:cubicBezTo>
                      <a:pt x="101219" y="5067"/>
                      <a:pt x="224244" y="0"/>
                      <a:pt x="356857" y="1600"/>
                    </a:cubicBezTo>
                    <a:cubicBezTo>
                      <a:pt x="496722" y="3289"/>
                      <a:pt x="625754" y="12154"/>
                      <a:pt x="729691" y="25730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42" name="CustomShape 15"/>
              <p:cNvSpPr/>
              <p:nvPr/>
            </p:nvSpPr>
            <p:spPr>
              <a:xfrm>
                <a:off x="2100960" y="6140160"/>
                <a:ext cx="44280" cy="87120"/>
              </a:xfrm>
              <a:custGeom>
                <a:avLst/>
                <a:gdLst/>
                <a:ahLst/>
                <a:rect l="l" t="t" r="r" b="b"/>
                <a:pathLst>
                  <a:path w="50965" h="107925">
                    <a:moveTo>
                      <a:pt x="35979" y="7493"/>
                    </a:moveTo>
                    <a:cubicBezTo>
                      <a:pt x="35979" y="7493"/>
                      <a:pt x="4496" y="0"/>
                      <a:pt x="2997" y="28473"/>
                    </a:cubicBezTo>
                    <a:cubicBezTo>
                      <a:pt x="1499" y="56960"/>
                      <a:pt x="2997" y="92939"/>
                      <a:pt x="2997" y="92939"/>
                    </a:cubicBezTo>
                    <a:cubicBezTo>
                      <a:pt x="2997" y="92939"/>
                      <a:pt x="0" y="107925"/>
                      <a:pt x="25489" y="106426"/>
                    </a:cubicBezTo>
                    <a:cubicBezTo>
                      <a:pt x="50965" y="104927"/>
                      <a:pt x="34849" y="106426"/>
                      <a:pt x="34849" y="106426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43" name="CustomShape 16"/>
              <p:cNvSpPr/>
              <p:nvPr/>
            </p:nvSpPr>
            <p:spPr>
              <a:xfrm>
                <a:off x="1497600" y="6460920"/>
                <a:ext cx="487080" cy="131760"/>
              </a:xfrm>
              <a:custGeom>
                <a:avLst/>
                <a:gdLst/>
                <a:ahLst/>
                <a:rect l="l" t="t" r="r" b="b"/>
                <a:pathLst>
                  <a:path w="563969" h="164135">
                    <a:moveTo>
                      <a:pt x="0" y="0"/>
                    </a:moveTo>
                    <a:lnTo>
                      <a:pt x="17615" y="82436"/>
                    </a:lnTo>
                    <a:cubicBezTo>
                      <a:pt x="17615" y="82436"/>
                      <a:pt x="29604" y="144640"/>
                      <a:pt x="129286" y="154013"/>
                    </a:cubicBezTo>
                    <a:lnTo>
                      <a:pt x="130035" y="134899"/>
                    </a:lnTo>
                    <a:cubicBezTo>
                      <a:pt x="130035" y="134899"/>
                      <a:pt x="285166" y="107925"/>
                      <a:pt x="563969" y="145390"/>
                    </a:cubicBezTo>
                    <a:lnTo>
                      <a:pt x="563969" y="164135"/>
                    </a:ln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44" name="CustomShape 17"/>
              <p:cNvSpPr/>
              <p:nvPr/>
            </p:nvSpPr>
            <p:spPr>
              <a:xfrm>
                <a:off x="1497600" y="6057720"/>
                <a:ext cx="87120" cy="247680"/>
              </a:xfrm>
              <a:custGeom>
                <a:avLst/>
                <a:gdLst/>
                <a:ahLst/>
                <a:rect l="l" t="t" r="r" b="b"/>
                <a:pathLst>
                  <a:path w="101181" h="309524">
                    <a:moveTo>
                      <a:pt x="51714" y="0"/>
                    </a:moveTo>
                    <a:lnTo>
                      <a:pt x="12751" y="0"/>
                    </a:lnTo>
                    <a:cubicBezTo>
                      <a:pt x="12751" y="0"/>
                      <a:pt x="749" y="6744"/>
                      <a:pt x="749" y="17234"/>
                    </a:cubicBezTo>
                    <a:lnTo>
                      <a:pt x="749" y="107175"/>
                    </a:lnTo>
                    <a:lnTo>
                      <a:pt x="23241" y="107175"/>
                    </a:lnTo>
                    <a:cubicBezTo>
                      <a:pt x="23241" y="107175"/>
                      <a:pt x="50216" y="148399"/>
                      <a:pt x="23241" y="205346"/>
                    </a:cubicBezTo>
                    <a:lnTo>
                      <a:pt x="0" y="205346"/>
                    </a:lnTo>
                    <a:lnTo>
                      <a:pt x="0" y="242075"/>
                    </a:lnTo>
                    <a:cubicBezTo>
                      <a:pt x="0" y="242075"/>
                      <a:pt x="0" y="256311"/>
                      <a:pt x="11989" y="269811"/>
                    </a:cubicBezTo>
                    <a:lnTo>
                      <a:pt x="45720" y="309524"/>
                    </a:lnTo>
                    <a:lnTo>
                      <a:pt x="80201" y="291541"/>
                    </a:lnTo>
                    <a:cubicBezTo>
                      <a:pt x="80201" y="291541"/>
                      <a:pt x="101181" y="278803"/>
                      <a:pt x="95186" y="256311"/>
                    </a:cubicBezTo>
                    <a:cubicBezTo>
                      <a:pt x="89192" y="233832"/>
                      <a:pt x="51714" y="0"/>
                      <a:pt x="51714" y="0"/>
                    </a:cubicBezTo>
                    <a:close/>
                  </a:path>
                </a:pathLst>
              </a:custGeom>
              <a:noFill/>
              <a:ln cap="rnd" w="136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45" name="CustomShape 18"/>
              <p:cNvSpPr/>
              <p:nvPr/>
            </p:nvSpPr>
            <p:spPr>
              <a:xfrm>
                <a:off x="1591200" y="6006960"/>
                <a:ext cx="442800" cy="271440"/>
              </a:xfrm>
              <a:custGeom>
                <a:avLst/>
                <a:gdLst/>
                <a:ahLst/>
                <a:rect l="l" t="t" r="r" b="b"/>
                <a:pathLst>
                  <a:path w="511886" h="341757">
                    <a:moveTo>
                      <a:pt x="0" y="332016"/>
                    </a:moveTo>
                    <a:cubicBezTo>
                      <a:pt x="0" y="332016"/>
                      <a:pt x="71031" y="317779"/>
                      <a:pt x="172174" y="320777"/>
                    </a:cubicBezTo>
                    <a:cubicBezTo>
                      <a:pt x="172174" y="320777"/>
                      <a:pt x="199962" y="323774"/>
                      <a:pt x="199187" y="302044"/>
                    </a:cubicBezTo>
                    <a:cubicBezTo>
                      <a:pt x="198285" y="276568"/>
                      <a:pt x="199187" y="25489"/>
                      <a:pt x="199187" y="25489"/>
                    </a:cubicBezTo>
                    <a:cubicBezTo>
                      <a:pt x="199187" y="25489"/>
                      <a:pt x="199199" y="7493"/>
                      <a:pt x="211544" y="3747"/>
                    </a:cubicBezTo>
                    <a:cubicBezTo>
                      <a:pt x="223901" y="0"/>
                      <a:pt x="226987" y="20244"/>
                      <a:pt x="226987" y="24740"/>
                    </a:cubicBezTo>
                    <a:lnTo>
                      <a:pt x="226987" y="300533"/>
                    </a:lnTo>
                    <a:cubicBezTo>
                      <a:pt x="226987" y="300533"/>
                      <a:pt x="228537" y="318529"/>
                      <a:pt x="242430" y="319278"/>
                    </a:cubicBezTo>
                    <a:cubicBezTo>
                      <a:pt x="256324" y="320027"/>
                      <a:pt x="395300" y="318529"/>
                      <a:pt x="511886" y="341757"/>
                    </a:cubicBezTo>
                  </a:path>
                </a:pathLst>
              </a:custGeom>
              <a:noFill/>
              <a:ln cap="rnd" w="11880">
                <a:solidFill>
                  <a:srgbClr val="1c599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846" name="Group 19"/>
            <p:cNvGrpSpPr/>
            <p:nvPr/>
          </p:nvGrpSpPr>
          <p:grpSpPr>
            <a:xfrm>
              <a:off x="2632680" y="6019920"/>
              <a:ext cx="584640" cy="614880"/>
              <a:chOff x="2632680" y="6019920"/>
              <a:chExt cx="584640" cy="614880"/>
            </a:xfrm>
          </p:grpSpPr>
          <p:sp>
            <p:nvSpPr>
              <p:cNvPr id="3847" name="CustomShape 20"/>
              <p:cNvSpPr/>
              <p:nvPr/>
            </p:nvSpPr>
            <p:spPr>
              <a:xfrm>
                <a:off x="2632680" y="6019920"/>
                <a:ext cx="584640" cy="614880"/>
              </a:xfrm>
              <a:custGeom>
                <a:avLst/>
                <a:gdLst/>
                <a:ahLst/>
                <a:rect l="l" t="t" r="r" b="b"/>
                <a:pathLst>
                  <a:path w="742963" h="834885">
                    <a:moveTo>
                      <a:pt x="49759" y="85979"/>
                    </a:moveTo>
                    <a:cubicBezTo>
                      <a:pt x="49759" y="85979"/>
                      <a:pt x="60312" y="12408"/>
                      <a:pt x="151219" y="6363"/>
                    </a:cubicBezTo>
                    <a:cubicBezTo>
                      <a:pt x="246812" y="0"/>
                      <a:pt x="594868" y="3073"/>
                      <a:pt x="617322" y="7671"/>
                    </a:cubicBezTo>
                    <a:cubicBezTo>
                      <a:pt x="646633" y="13665"/>
                      <a:pt x="701446" y="19876"/>
                      <a:pt x="712254" y="84671"/>
                    </a:cubicBezTo>
                    <a:cubicBezTo>
                      <a:pt x="723545" y="152362"/>
                      <a:pt x="742963" y="516687"/>
                      <a:pt x="701777" y="680390"/>
                    </a:cubicBezTo>
                    <a:cubicBezTo>
                      <a:pt x="690029" y="715836"/>
                      <a:pt x="684987" y="767512"/>
                      <a:pt x="612750" y="774662"/>
                    </a:cubicBezTo>
                    <a:lnTo>
                      <a:pt x="607517" y="802157"/>
                    </a:lnTo>
                    <a:cubicBezTo>
                      <a:pt x="607517" y="802157"/>
                      <a:pt x="610133" y="820483"/>
                      <a:pt x="581330" y="827037"/>
                    </a:cubicBezTo>
                    <a:cubicBezTo>
                      <a:pt x="552526" y="833577"/>
                      <a:pt x="528955" y="834885"/>
                      <a:pt x="528955" y="834885"/>
                    </a:cubicBezTo>
                    <a:lnTo>
                      <a:pt x="514553" y="789064"/>
                    </a:lnTo>
                    <a:cubicBezTo>
                      <a:pt x="514553" y="789064"/>
                      <a:pt x="404571" y="808698"/>
                      <a:pt x="235674" y="787756"/>
                    </a:cubicBezTo>
                    <a:lnTo>
                      <a:pt x="225209" y="832269"/>
                    </a:lnTo>
                    <a:lnTo>
                      <a:pt x="162357" y="823100"/>
                    </a:lnTo>
                    <a:cubicBezTo>
                      <a:pt x="162357" y="823100"/>
                      <a:pt x="147955" y="817867"/>
                      <a:pt x="144031" y="798233"/>
                    </a:cubicBezTo>
                    <a:lnTo>
                      <a:pt x="140094" y="778586"/>
                    </a:lnTo>
                    <a:cubicBezTo>
                      <a:pt x="140094" y="778586"/>
                      <a:pt x="55943" y="738772"/>
                      <a:pt x="47142" y="677774"/>
                    </a:cubicBezTo>
                    <a:cubicBezTo>
                      <a:pt x="47142" y="677774"/>
                      <a:pt x="0" y="397586"/>
                      <a:pt x="49759" y="8597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48" name="CustomShape 21"/>
              <p:cNvSpPr/>
              <p:nvPr/>
            </p:nvSpPr>
            <p:spPr>
              <a:xfrm>
                <a:off x="2654640" y="6030720"/>
                <a:ext cx="538920" cy="559440"/>
              </a:xfrm>
              <a:custGeom>
                <a:avLst/>
                <a:gdLst/>
                <a:ahLst/>
                <a:rect l="l" t="t" r="r" b="b"/>
                <a:pathLst>
                  <a:path w="685165" h="759701">
                    <a:moveTo>
                      <a:pt x="40043" y="81559"/>
                    </a:moveTo>
                    <a:cubicBezTo>
                      <a:pt x="40043" y="81559"/>
                      <a:pt x="0" y="339814"/>
                      <a:pt x="40043" y="641934"/>
                    </a:cubicBezTo>
                    <a:cubicBezTo>
                      <a:pt x="43485" y="667880"/>
                      <a:pt x="53429" y="692747"/>
                      <a:pt x="105499" y="706082"/>
                    </a:cubicBezTo>
                    <a:cubicBezTo>
                      <a:pt x="154788" y="720547"/>
                      <a:pt x="426707" y="759701"/>
                      <a:pt x="588632" y="708711"/>
                    </a:cubicBezTo>
                    <a:cubicBezTo>
                      <a:pt x="615036" y="700392"/>
                      <a:pt x="643141" y="678281"/>
                      <a:pt x="652780" y="641934"/>
                    </a:cubicBezTo>
                    <a:cubicBezTo>
                      <a:pt x="685165" y="519862"/>
                      <a:pt x="673329" y="97917"/>
                      <a:pt x="663423" y="66637"/>
                    </a:cubicBezTo>
                    <a:cubicBezTo>
                      <a:pt x="656336" y="44297"/>
                      <a:pt x="639445" y="14795"/>
                      <a:pt x="567398" y="10465"/>
                    </a:cubicBezTo>
                    <a:cubicBezTo>
                      <a:pt x="393091" y="0"/>
                      <a:pt x="147333" y="5918"/>
                      <a:pt x="115977" y="11773"/>
                    </a:cubicBezTo>
                    <a:cubicBezTo>
                      <a:pt x="115977" y="11773"/>
                      <a:pt x="53137" y="21336"/>
                      <a:pt x="40043" y="81559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49" name="CustomShape 22"/>
              <p:cNvSpPr/>
              <p:nvPr/>
            </p:nvSpPr>
            <p:spPr>
              <a:xfrm>
                <a:off x="2732400" y="6065640"/>
                <a:ext cx="402480" cy="475560"/>
              </a:xfrm>
              <a:custGeom>
                <a:avLst/>
                <a:gdLst/>
                <a:ahLst/>
                <a:rect l="l" t="t" r="r" b="b"/>
                <a:pathLst>
                  <a:path w="532739" h="660386">
                    <a:moveTo>
                      <a:pt x="16379" y="29923"/>
                    </a:moveTo>
                    <a:cubicBezTo>
                      <a:pt x="16379" y="29923"/>
                      <a:pt x="13763" y="6784"/>
                      <a:pt x="45183" y="5488"/>
                    </a:cubicBezTo>
                    <a:cubicBezTo>
                      <a:pt x="76603" y="4193"/>
                      <a:pt x="293950" y="-6183"/>
                      <a:pt x="465464" y="5488"/>
                    </a:cubicBezTo>
                    <a:cubicBezTo>
                      <a:pt x="465464" y="5488"/>
                      <a:pt x="488086" y="1244"/>
                      <a:pt x="490699" y="29923"/>
                    </a:cubicBezTo>
                    <a:cubicBezTo>
                      <a:pt x="497579" y="105438"/>
                      <a:pt x="516466" y="358796"/>
                      <a:pt x="507709" y="458488"/>
                    </a:cubicBezTo>
                    <a:cubicBezTo>
                      <a:pt x="498952" y="558180"/>
                      <a:pt x="513346" y="601949"/>
                      <a:pt x="438159" y="628076"/>
                    </a:cubicBezTo>
                    <a:cubicBezTo>
                      <a:pt x="362972" y="654203"/>
                      <a:pt x="129443" y="651653"/>
                      <a:pt x="56585" y="615249"/>
                    </a:cubicBezTo>
                    <a:cubicBezTo>
                      <a:pt x="-16273" y="578845"/>
                      <a:pt x="7714" y="507207"/>
                      <a:pt x="1013" y="409653"/>
                    </a:cubicBezTo>
                    <a:cubicBezTo>
                      <a:pt x="1877" y="333567"/>
                      <a:pt x="-7192" y="276303"/>
                      <a:pt x="16379" y="29923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50" name="CustomShape 23"/>
              <p:cNvSpPr/>
              <p:nvPr/>
            </p:nvSpPr>
            <p:spPr>
              <a:xfrm>
                <a:off x="2833920" y="6095880"/>
                <a:ext cx="198000" cy="53640"/>
              </a:xfrm>
              <a:custGeom>
                <a:avLst/>
                <a:gdLst/>
                <a:ahLst/>
                <a:rect l="l" t="t" r="r" b="b"/>
                <a:pathLst>
                  <a:path w="252260" h="73317">
                    <a:moveTo>
                      <a:pt x="3492" y="10477"/>
                    </a:moveTo>
                    <a:lnTo>
                      <a:pt x="876" y="59360"/>
                    </a:lnTo>
                    <a:cubicBezTo>
                      <a:pt x="876" y="59360"/>
                      <a:pt x="0" y="72454"/>
                      <a:pt x="13094" y="72454"/>
                    </a:cubicBezTo>
                    <a:lnTo>
                      <a:pt x="238290" y="72454"/>
                    </a:lnTo>
                    <a:cubicBezTo>
                      <a:pt x="238290" y="72454"/>
                      <a:pt x="251384" y="73317"/>
                      <a:pt x="251384" y="60223"/>
                    </a:cubicBezTo>
                    <a:cubicBezTo>
                      <a:pt x="251384" y="47142"/>
                      <a:pt x="250508" y="9601"/>
                      <a:pt x="250508" y="9601"/>
                    </a:cubicBezTo>
                    <a:cubicBezTo>
                      <a:pt x="250508" y="9601"/>
                      <a:pt x="252260" y="876"/>
                      <a:pt x="240030" y="876"/>
                    </a:cubicBezTo>
                    <a:lnTo>
                      <a:pt x="16586" y="876"/>
                    </a:lnTo>
                    <a:cubicBezTo>
                      <a:pt x="16586" y="876"/>
                      <a:pt x="4356" y="0"/>
                      <a:pt x="3492" y="1047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51" name="CustomShape 24"/>
              <p:cNvSpPr/>
              <p:nvPr/>
            </p:nvSpPr>
            <p:spPr>
              <a:xfrm>
                <a:off x="27626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52" name="CustomShape 25"/>
              <p:cNvSpPr/>
              <p:nvPr/>
            </p:nvSpPr>
            <p:spPr>
              <a:xfrm>
                <a:off x="3000240" y="616248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53" name="CustomShape 26"/>
              <p:cNvSpPr/>
              <p:nvPr/>
            </p:nvSpPr>
            <p:spPr>
              <a:xfrm>
                <a:off x="2874960" y="616248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54" name="CustomShape 27"/>
              <p:cNvSpPr/>
              <p:nvPr/>
            </p:nvSpPr>
            <p:spPr>
              <a:xfrm>
                <a:off x="27626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55" name="CustomShape 28"/>
              <p:cNvSpPr/>
              <p:nvPr/>
            </p:nvSpPr>
            <p:spPr>
              <a:xfrm>
                <a:off x="3000240" y="6198840"/>
                <a:ext cx="102960" cy="2520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56" name="CustomShape 29"/>
              <p:cNvSpPr/>
              <p:nvPr/>
            </p:nvSpPr>
            <p:spPr>
              <a:xfrm>
                <a:off x="2874960" y="6198840"/>
                <a:ext cx="112320" cy="2520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57" name="CustomShape 30"/>
              <p:cNvSpPr/>
              <p:nvPr/>
            </p:nvSpPr>
            <p:spPr>
              <a:xfrm>
                <a:off x="27626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58" name="CustomShape 31"/>
              <p:cNvSpPr/>
              <p:nvPr/>
            </p:nvSpPr>
            <p:spPr>
              <a:xfrm>
                <a:off x="3000240" y="623376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78"/>
                      <a:pt x="130924" y="11125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59" name="CustomShape 32"/>
              <p:cNvSpPr/>
              <p:nvPr/>
            </p:nvSpPr>
            <p:spPr>
              <a:xfrm>
                <a:off x="2874960" y="623376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25"/>
                    </a:lnTo>
                    <a:cubicBezTo>
                      <a:pt x="0" y="4978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78"/>
                      <a:pt x="142278" y="11125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60" name="CustomShape 33"/>
              <p:cNvSpPr/>
              <p:nvPr/>
            </p:nvSpPr>
            <p:spPr>
              <a:xfrm>
                <a:off x="27626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99" y="35789"/>
                    </a:cubicBezTo>
                    <a:lnTo>
                      <a:pt x="11138" y="35789"/>
                    </a:lnTo>
                    <a:cubicBezTo>
                      <a:pt x="4991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91" y="0"/>
                      <a:pt x="11138" y="0"/>
                    </a:cubicBezTo>
                    <a:lnTo>
                      <a:pt x="119799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61" name="CustomShape 34"/>
              <p:cNvSpPr/>
              <p:nvPr/>
            </p:nvSpPr>
            <p:spPr>
              <a:xfrm>
                <a:off x="3000240" y="6270120"/>
                <a:ext cx="102960" cy="26640"/>
              </a:xfrm>
              <a:custGeom>
                <a:avLst/>
                <a:gdLst/>
                <a:ahLst/>
                <a:rect l="l" t="t" r="r" b="b"/>
                <a:pathLst>
                  <a:path w="130924" h="35789">
                    <a:moveTo>
                      <a:pt x="130924" y="24651"/>
                    </a:moveTo>
                    <a:cubicBezTo>
                      <a:pt x="130924" y="30797"/>
                      <a:pt x="125946" y="35789"/>
                      <a:pt x="119786" y="35789"/>
                    </a:cubicBezTo>
                    <a:lnTo>
                      <a:pt x="11138" y="35789"/>
                    </a:lnTo>
                    <a:cubicBezTo>
                      <a:pt x="4978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4978" y="0"/>
                      <a:pt x="11138" y="0"/>
                    </a:cubicBezTo>
                    <a:lnTo>
                      <a:pt x="119786" y="0"/>
                    </a:lnTo>
                    <a:cubicBezTo>
                      <a:pt x="125946" y="0"/>
                      <a:pt x="130924" y="4991"/>
                      <a:pt x="130924" y="11138"/>
                    </a:cubicBezTo>
                    <a:lnTo>
                      <a:pt x="130924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62" name="CustomShape 35"/>
              <p:cNvSpPr/>
              <p:nvPr/>
            </p:nvSpPr>
            <p:spPr>
              <a:xfrm>
                <a:off x="2874960" y="6270120"/>
                <a:ext cx="112320" cy="26640"/>
              </a:xfrm>
              <a:custGeom>
                <a:avLst/>
                <a:gdLst/>
                <a:ahLst/>
                <a:rect l="l" t="t" r="r" b="b"/>
                <a:pathLst>
                  <a:path w="142278" h="35789">
                    <a:moveTo>
                      <a:pt x="142278" y="24651"/>
                    </a:moveTo>
                    <a:cubicBezTo>
                      <a:pt x="142278" y="30797"/>
                      <a:pt x="136855" y="35789"/>
                      <a:pt x="130175" y="35789"/>
                    </a:cubicBezTo>
                    <a:lnTo>
                      <a:pt x="12103" y="35789"/>
                    </a:lnTo>
                    <a:cubicBezTo>
                      <a:pt x="5423" y="35789"/>
                      <a:pt x="0" y="30797"/>
                      <a:pt x="0" y="24651"/>
                    </a:cubicBezTo>
                    <a:lnTo>
                      <a:pt x="0" y="11138"/>
                    </a:lnTo>
                    <a:cubicBezTo>
                      <a:pt x="0" y="4991"/>
                      <a:pt x="5423" y="0"/>
                      <a:pt x="12103" y="0"/>
                    </a:cubicBezTo>
                    <a:lnTo>
                      <a:pt x="130175" y="0"/>
                    </a:lnTo>
                    <a:cubicBezTo>
                      <a:pt x="136855" y="0"/>
                      <a:pt x="142278" y="4991"/>
                      <a:pt x="142278" y="11138"/>
                    </a:cubicBezTo>
                    <a:lnTo>
                      <a:pt x="142278" y="24651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63" name="CustomShape 36"/>
              <p:cNvSpPr/>
              <p:nvPr/>
            </p:nvSpPr>
            <p:spPr>
              <a:xfrm>
                <a:off x="2833920" y="6409800"/>
                <a:ext cx="213840" cy="75960"/>
              </a:xfrm>
              <a:custGeom>
                <a:avLst/>
                <a:gdLst/>
                <a:ahLst/>
                <a:rect l="l" t="t" r="r" b="b"/>
                <a:pathLst>
                  <a:path w="232182" h="185471">
                    <a:moveTo>
                      <a:pt x="232182" y="92735"/>
                    </a:moveTo>
                    <a:cubicBezTo>
                      <a:pt x="232182" y="143955"/>
                      <a:pt x="180213" y="185471"/>
                      <a:pt x="116091" y="185471"/>
                    </a:cubicBezTo>
                    <a:cubicBezTo>
                      <a:pt x="51969" y="185471"/>
                      <a:pt x="0" y="143955"/>
                      <a:pt x="0" y="92735"/>
                    </a:cubicBezTo>
                    <a:cubicBezTo>
                      <a:pt x="0" y="41516"/>
                      <a:pt x="51969" y="0"/>
                      <a:pt x="116091" y="0"/>
                    </a:cubicBezTo>
                    <a:cubicBezTo>
                      <a:pt x="180213" y="0"/>
                      <a:pt x="232182" y="41516"/>
                      <a:pt x="232182" y="92735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64" name="CustomShape 37"/>
              <p:cNvSpPr/>
              <p:nvPr/>
            </p:nvSpPr>
            <p:spPr>
              <a:xfrm>
                <a:off x="2680200" y="6046560"/>
                <a:ext cx="496080" cy="513720"/>
              </a:xfrm>
              <a:custGeom>
                <a:avLst/>
                <a:gdLst/>
                <a:ahLst/>
                <a:rect l="l" t="t" r="r" b="b"/>
                <a:pathLst>
                  <a:path w="630326" h="699021">
                    <a:moveTo>
                      <a:pt x="604888" y="594957"/>
                    </a:moveTo>
                    <a:cubicBezTo>
                      <a:pt x="593636" y="672897"/>
                      <a:pt x="527075" y="674218"/>
                      <a:pt x="485216" y="682117"/>
                    </a:cubicBezTo>
                    <a:cubicBezTo>
                      <a:pt x="340817" y="699021"/>
                      <a:pt x="213563" y="688810"/>
                      <a:pt x="85649" y="664007"/>
                    </a:cubicBezTo>
                    <a:cubicBezTo>
                      <a:pt x="23711" y="650672"/>
                      <a:pt x="27838" y="618134"/>
                      <a:pt x="24549" y="598386"/>
                    </a:cubicBezTo>
                    <a:cubicBezTo>
                      <a:pt x="14313" y="499999"/>
                      <a:pt x="0" y="219024"/>
                      <a:pt x="29921" y="66828"/>
                    </a:cubicBezTo>
                    <a:cubicBezTo>
                      <a:pt x="33807" y="44971"/>
                      <a:pt x="55943" y="17539"/>
                      <a:pt x="87376" y="10389"/>
                    </a:cubicBezTo>
                    <a:cubicBezTo>
                      <a:pt x="133033" y="0"/>
                      <a:pt x="487451" y="1702"/>
                      <a:pt x="562534" y="11709"/>
                    </a:cubicBezTo>
                    <a:cubicBezTo>
                      <a:pt x="586206" y="14872"/>
                      <a:pt x="611822" y="38253"/>
                      <a:pt x="614502" y="73063"/>
                    </a:cubicBezTo>
                    <a:cubicBezTo>
                      <a:pt x="617042" y="106096"/>
                      <a:pt x="630326" y="340157"/>
                      <a:pt x="604888" y="594957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a589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865" name="CustomShape 38"/>
            <p:cNvSpPr/>
            <p:nvPr/>
          </p:nvSpPr>
          <p:spPr>
            <a:xfrm flipV="1">
              <a:off x="44280" y="6292800"/>
              <a:ext cx="290520" cy="25200"/>
            </a:xfrm>
            <a:custGeom>
              <a:avLst/>
              <a:gdLst/>
              <a:ahLst/>
              <a:rect l="l" t="t" r="r" b="b"/>
              <a:pathLst>
                <a:path w="863995" h="0">
                  <a:moveTo>
                    <a:pt x="863995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b58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6" name="CustomShape 39"/>
            <p:cNvSpPr/>
            <p:nvPr/>
          </p:nvSpPr>
          <p:spPr>
            <a:xfrm flipV="1">
              <a:off x="4670280" y="6262200"/>
              <a:ext cx="4294440" cy="47520"/>
            </a:xfrm>
            <a:custGeom>
              <a:avLst/>
              <a:gdLst/>
              <a:ahLst/>
              <a:rect l="l" t="t" r="r" b="b"/>
              <a:pathLst>
                <a:path w="827996" h="0">
                  <a:moveTo>
                    <a:pt x="827996" y="0"/>
                  </a:move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1d5a9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7" name="CustomShape 40"/>
            <p:cNvSpPr/>
            <p:nvPr/>
          </p:nvSpPr>
          <p:spPr>
            <a:xfrm>
              <a:off x="3206520" y="6318000"/>
              <a:ext cx="414360" cy="28440"/>
            </a:xfrm>
            <a:custGeom>
              <a:avLst/>
              <a:gdLst/>
              <a:ahLst/>
              <a:rect l="l" t="t" r="r" b="b"/>
              <a:pathLst>
                <a:path w="406794" h="0">
                  <a:moveTo>
                    <a:pt x="0" y="0"/>
                  </a:moveTo>
                  <a:lnTo>
                    <a:pt x="406794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8" name="CustomShape 41"/>
            <p:cNvSpPr/>
            <p:nvPr/>
          </p:nvSpPr>
          <p:spPr>
            <a:xfrm>
              <a:off x="2090520" y="6319800"/>
              <a:ext cx="563400" cy="33120"/>
            </a:xfrm>
            <a:custGeom>
              <a:avLst/>
              <a:gdLst/>
              <a:ahLst/>
              <a:rect l="l" t="t" r="r" b="b"/>
              <a:pathLst>
                <a:path w="421195" h="0">
                  <a:moveTo>
                    <a:pt x="0" y="0"/>
                  </a:moveTo>
                  <a:lnTo>
                    <a:pt x="421195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9" name="CustomShape 42"/>
            <p:cNvSpPr/>
            <p:nvPr/>
          </p:nvSpPr>
          <p:spPr>
            <a:xfrm flipV="1">
              <a:off x="1055520" y="6296040"/>
              <a:ext cx="452160" cy="26640"/>
            </a:xfrm>
            <a:custGeom>
              <a:avLst/>
              <a:gdLst/>
              <a:ahLst/>
              <a:rect l="l" t="t" r="r" b="b"/>
              <a:pathLst>
                <a:path w="421196" h="0">
                  <a:moveTo>
                    <a:pt x="0" y="0"/>
                  </a:moveTo>
                  <a:lnTo>
                    <a:pt x="421196" y="0"/>
                  </a:lnTo>
                </a:path>
              </a:pathLst>
            </a:custGeom>
            <a:noFill/>
            <a:ln w="12600">
              <a:solidFill>
                <a:srgbClr val="1a579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870" name="Рисунок 13" descr=""/>
            <p:cNvPicPr/>
            <p:nvPr/>
          </p:nvPicPr>
          <p:blipFill>
            <a:blip r:embed="rId1"/>
            <a:stretch/>
          </p:blipFill>
          <p:spPr>
            <a:xfrm>
              <a:off x="334800" y="5925240"/>
              <a:ext cx="737640" cy="713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871" name="Group 43"/>
            <p:cNvGrpSpPr/>
            <p:nvPr/>
          </p:nvGrpSpPr>
          <p:grpSpPr>
            <a:xfrm>
              <a:off x="3620520" y="5988960"/>
              <a:ext cx="1050120" cy="769680"/>
              <a:chOff x="3620520" y="5988960"/>
              <a:chExt cx="1050120" cy="769680"/>
            </a:xfrm>
          </p:grpSpPr>
          <p:sp>
            <p:nvSpPr>
              <p:cNvPr id="3872" name="CustomShape 44"/>
              <p:cNvSpPr/>
              <p:nvPr/>
            </p:nvSpPr>
            <p:spPr>
              <a:xfrm>
                <a:off x="4135320" y="6001560"/>
                <a:ext cx="20520" cy="18720"/>
              </a:xfrm>
              <a:custGeom>
                <a:avLst/>
                <a:gdLst/>
                <a:ahLst/>
                <a:rect l="l" t="t" r="r" b="b"/>
                <a:pathLst>
                  <a:path w="26175" h="26162">
                    <a:moveTo>
                      <a:pt x="0" y="13094"/>
                    </a:moveTo>
                    <a:cubicBezTo>
                      <a:pt x="0" y="5855"/>
                      <a:pt x="5867" y="0"/>
                      <a:pt x="13094" y="0"/>
                    </a:cubicBezTo>
                    <a:cubicBezTo>
                      <a:pt x="20320" y="0"/>
                      <a:pt x="26162" y="5855"/>
                      <a:pt x="26175" y="13094"/>
                    </a:cubicBezTo>
                    <a:cubicBezTo>
                      <a:pt x="26175" y="20320"/>
                      <a:pt x="20320" y="26162"/>
                      <a:pt x="13094" y="26162"/>
                    </a:cubicBezTo>
                    <a:cubicBezTo>
                      <a:pt x="5867" y="26162"/>
                      <a:pt x="0" y="20333"/>
                      <a:pt x="0" y="13094"/>
                    </a:cubicBezTo>
                    <a:close/>
                  </a:path>
                </a:pathLst>
              </a:custGeom>
              <a:noFill/>
              <a:ln cap="rnd" w="8640">
                <a:solidFill>
                  <a:srgbClr val="009ad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3" name="CustomShape 45"/>
              <p:cNvSpPr/>
              <p:nvPr/>
            </p:nvSpPr>
            <p:spPr>
              <a:xfrm>
                <a:off x="3661560" y="6031800"/>
                <a:ext cx="967680" cy="583920"/>
              </a:xfrm>
              <a:custGeom>
                <a:avLst/>
                <a:gdLst/>
                <a:ahLst/>
                <a:rect l="l" t="t" r="r" b="b"/>
                <a:pathLst>
                  <a:path w="1227798" h="792785">
                    <a:moveTo>
                      <a:pt x="0" y="792785"/>
                    </a:moveTo>
                    <a:lnTo>
                      <a:pt x="0" y="0"/>
                    </a:lnTo>
                    <a:lnTo>
                      <a:pt x="1227798" y="0"/>
                    </a:lnTo>
                    <a:lnTo>
                      <a:pt x="1227798" y="787768"/>
                    </a:lnTo>
                    <a:lnTo>
                      <a:pt x="1227798" y="792785"/>
                    </a:lnTo>
                    <a:lnTo>
                      <a:pt x="0" y="792785"/>
                    </a:lnTo>
                    <a:close/>
                  </a:path>
                </a:pathLst>
              </a:custGeom>
              <a:noFill/>
              <a:ln cap="rnd" w="11880">
                <a:solidFill>
                  <a:srgbClr val="1f5b9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4" name="CustomShape 46"/>
              <p:cNvSpPr/>
              <p:nvPr/>
            </p:nvSpPr>
            <p:spPr>
              <a:xfrm>
                <a:off x="3841200" y="6309360"/>
                <a:ext cx="33120" cy="21960"/>
              </a:xfrm>
              <a:custGeom>
                <a:avLst/>
                <a:gdLst/>
                <a:ahLst/>
                <a:rect l="l" t="t" r="r" b="b"/>
                <a:pathLst>
                  <a:path w="59654" h="29026">
                    <a:moveTo>
                      <a:pt x="32523" y="1154"/>
                    </a:moveTo>
                    <a:cubicBezTo>
                      <a:pt x="-27131" y="2016"/>
                      <a:pt x="-22610" y="3448"/>
                      <a:pt x="-22610" y="3448"/>
                    </a:cubicBezTo>
                    <a:lnTo>
                      <a:pt x="7201" y="29026"/>
                    </a:lnTo>
                    <a:cubicBezTo>
                      <a:pt x="0" y="21978"/>
                      <a:pt x="3086" y="6826"/>
                      <a:pt x="13957" y="2280"/>
                    </a:cubicBezTo>
                    <a:cubicBezTo>
                      <a:pt x="19399" y="0"/>
                      <a:pt x="26641" y="292"/>
                      <a:pt x="32523" y="11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5" name="CustomShape 47"/>
              <p:cNvSpPr/>
              <p:nvPr/>
            </p:nvSpPr>
            <p:spPr>
              <a:xfrm>
                <a:off x="3620520" y="5988960"/>
                <a:ext cx="1050120" cy="769680"/>
              </a:xfrm>
              <a:custGeom>
                <a:avLst/>
                <a:gdLst/>
                <a:ahLst/>
                <a:rect l="l" t="t" r="r" b="b"/>
                <a:pathLst>
                  <a:path w="1334554" h="1045121">
                    <a:moveTo>
                      <a:pt x="1298105" y="0"/>
                    </a:moveTo>
                    <a:lnTo>
                      <a:pt x="36436" y="0"/>
                    </a:lnTo>
                    <a:cubicBezTo>
                      <a:pt x="16307" y="0"/>
                      <a:pt x="12" y="16294"/>
                      <a:pt x="12" y="36436"/>
                    </a:cubicBezTo>
                    <a:lnTo>
                      <a:pt x="0" y="873189"/>
                    </a:lnTo>
                    <a:cubicBezTo>
                      <a:pt x="12" y="893318"/>
                      <a:pt x="16307" y="909650"/>
                      <a:pt x="36436" y="909650"/>
                    </a:cubicBezTo>
                    <a:lnTo>
                      <a:pt x="511911" y="909650"/>
                    </a:lnTo>
                    <a:cubicBezTo>
                      <a:pt x="510997" y="927621"/>
                      <a:pt x="507200" y="934949"/>
                      <a:pt x="495097" y="946887"/>
                    </a:cubicBezTo>
                    <a:cubicBezTo>
                      <a:pt x="486054" y="955777"/>
                      <a:pt x="474535" y="959015"/>
                      <a:pt x="464058" y="970648"/>
                    </a:cubicBezTo>
                    <a:cubicBezTo>
                      <a:pt x="453758" y="982459"/>
                      <a:pt x="447573" y="1001128"/>
                      <a:pt x="447573" y="1038441"/>
                    </a:cubicBezTo>
                    <a:lnTo>
                      <a:pt x="447573" y="1045121"/>
                    </a:lnTo>
                    <a:lnTo>
                      <a:pt x="886968" y="1045121"/>
                    </a:lnTo>
                    <a:lnTo>
                      <a:pt x="886968" y="1038441"/>
                    </a:lnTo>
                    <a:cubicBezTo>
                      <a:pt x="886968" y="1001128"/>
                      <a:pt x="880795" y="982459"/>
                      <a:pt x="870471" y="970648"/>
                    </a:cubicBezTo>
                    <a:cubicBezTo>
                      <a:pt x="860018" y="959015"/>
                      <a:pt x="848487" y="955777"/>
                      <a:pt x="839432" y="946887"/>
                    </a:cubicBezTo>
                    <a:cubicBezTo>
                      <a:pt x="827341" y="934949"/>
                      <a:pt x="823557" y="927621"/>
                      <a:pt x="822655" y="909650"/>
                    </a:cubicBezTo>
                    <a:lnTo>
                      <a:pt x="1298105" y="909650"/>
                    </a:lnTo>
                    <a:cubicBezTo>
                      <a:pt x="1318234" y="909650"/>
                      <a:pt x="1334529" y="893318"/>
                      <a:pt x="1334529" y="873189"/>
                    </a:cubicBezTo>
                    <a:lnTo>
                      <a:pt x="1334554" y="873189"/>
                    </a:lnTo>
                    <a:lnTo>
                      <a:pt x="1334554" y="36436"/>
                    </a:lnTo>
                    <a:cubicBezTo>
                      <a:pt x="1334529" y="16294"/>
                      <a:pt x="1318234" y="0"/>
                      <a:pt x="1298105" y="0"/>
                    </a:cubicBezTo>
                    <a:close/>
                  </a:path>
                </a:pathLst>
              </a:custGeom>
              <a:noFill/>
              <a:ln cap="rnd" w="11880">
                <a:solidFill>
                  <a:srgbClr val="13539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876" name="Рисунок 19" descr=""/>
              <p:cNvPicPr/>
              <p:nvPr/>
            </p:nvPicPr>
            <p:blipFill>
              <a:blip r:embed="rId2"/>
              <a:srcRect l="48856" t="13487" r="2044" b="3235"/>
              <a:stretch/>
            </p:blipFill>
            <p:spPr>
              <a:xfrm>
                <a:off x="3752640" y="6061320"/>
                <a:ext cx="726480" cy="547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aphicFrame>
        <p:nvGraphicFramePr>
          <p:cNvPr id="3877" name="Object 48"/>
          <p:cNvGraphicFramePr/>
          <p:nvPr/>
        </p:nvGraphicFramePr>
        <p:xfrm>
          <a:off x="6926400" y="5821200"/>
          <a:ext cx="1923840" cy="33984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3878" name="Объект 54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6926400" y="5821200"/>
                    <a:ext cx="1923840" cy="339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3879" name="Рисунок 55" descr=""/>
          <p:cNvPicPr/>
          <p:nvPr/>
        </p:nvPicPr>
        <p:blipFill>
          <a:blip r:embed="rId5"/>
          <a:srcRect l="9407" t="16557" r="49890" b="15594"/>
          <a:stretch/>
        </p:blipFill>
        <p:spPr>
          <a:xfrm>
            <a:off x="520560" y="122400"/>
            <a:ext cx="2001960" cy="888840"/>
          </a:xfrm>
          <a:prstGeom prst="rect">
            <a:avLst/>
          </a:prstGeom>
          <a:ln w="0">
            <a:noFill/>
          </a:ln>
        </p:spPr>
      </p:pic>
      <p:sp>
        <p:nvSpPr>
          <p:cNvPr id="3880" name="CustomShape 49"/>
          <p:cNvSpPr/>
          <p:nvPr/>
        </p:nvSpPr>
        <p:spPr>
          <a:xfrm>
            <a:off x="2684520" y="428760"/>
            <a:ext cx="590220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Calibri Light"/>
              </a:rPr>
              <a:t>Разработчик программно-аппаратных комплексов для АПК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81" name="CustomShape 50"/>
          <p:cNvSpPr/>
          <p:nvPr/>
        </p:nvSpPr>
        <p:spPr>
          <a:xfrm>
            <a:off x="420840" y="1010880"/>
            <a:ext cx="9153360" cy="39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000" spc="-1" strike="noStrike">
                <a:solidFill>
                  <a:srgbClr val="1d6295"/>
                </a:solidFill>
                <a:latin typeface="Calibri"/>
                <a:ea typeface="Arial"/>
              </a:rPr>
              <a:t>Своевременное выявление мастита и быстрое восстановление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882" name="Picture 13" descr="MilkEarlyDetection"/>
          <p:cNvPicPr/>
          <p:nvPr/>
        </p:nvPicPr>
        <p:blipFill>
          <a:blip r:embed="rId6"/>
          <a:srcRect l="17307" t="4020" r="3391" b="11365"/>
          <a:stretch/>
        </p:blipFill>
        <p:spPr>
          <a:xfrm>
            <a:off x="1922400" y="1482840"/>
            <a:ext cx="6149880" cy="4074840"/>
          </a:xfrm>
          <a:prstGeom prst="rect">
            <a:avLst/>
          </a:prstGeom>
          <a:ln w="0"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nodeType="clickEffect" fill="hold">
                      <p:stCondLst>
                        <p:cond delay="0"/>
                      </p:stCondLst>
                      <p:childTnLst>
                        <p:par>
                          <p:cTn id="11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17" dur="500"/>
                                        <p:tgtEl>
                                          <p:spTgt spid="3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1" dur="500"/>
                                        <p:tgtEl>
                                          <p:spTgt spid="3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11610</TotalTime>
  <Application>LibreOffice/7.0.6.2$Linux_X86_64 LibreOffice_project/00$Build-2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2004-08-01T15:58:48Z</dcterms:created>
  <dc:creator>Amir Brin</dc:creator>
  <dc:description/>
  <dc:language>en-US</dc:language>
  <cp:lastModifiedBy>F</cp:lastModifiedBy>
  <cp:lastPrinted>2003-05-01T16:03:38Z</cp:lastPrinted>
  <dcterms:modified xsi:type="dcterms:W3CDTF">2020-08-27T15:23:20Z</dcterms:modified>
  <cp:revision>160</cp:revision>
  <dc:subject/>
  <dc:title>Title Slide Power Point Presentation  for all subjects</dc:title>
</cp:coreProperties>
</file>